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4" r:id="rId2"/>
    <p:sldId id="274" r:id="rId3"/>
    <p:sldId id="275" r:id="rId4"/>
    <p:sldId id="297" r:id="rId5"/>
    <p:sldId id="282" r:id="rId6"/>
    <p:sldId id="283" r:id="rId7"/>
    <p:sldId id="286" r:id="rId8"/>
    <p:sldId id="285" r:id="rId9"/>
    <p:sldId id="278" r:id="rId10"/>
    <p:sldId id="279" r:id="rId11"/>
    <p:sldId id="280" r:id="rId12"/>
    <p:sldId id="281" r:id="rId13"/>
    <p:sldId id="288" r:id="rId14"/>
    <p:sldId id="287" r:id="rId15"/>
    <p:sldId id="289" r:id="rId16"/>
    <p:sldId id="290" r:id="rId17"/>
    <p:sldId id="291" r:id="rId18"/>
    <p:sldId id="292" r:id="rId19"/>
    <p:sldId id="293" r:id="rId20"/>
    <p:sldId id="294" r:id="rId21"/>
    <p:sldId id="295" r:id="rId22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1" autoAdjust="0"/>
    <p:restoredTop sz="94660"/>
  </p:normalViewPr>
  <p:slideViewPr>
    <p:cSldViewPr snapToGrid="0">
      <p:cViewPr>
        <p:scale>
          <a:sx n="75" d="100"/>
          <a:sy n="75" d="100"/>
        </p:scale>
        <p:origin x="-55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9700" y="2632273"/>
            <a:ext cx="8013700" cy="42257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10110" y="1895491"/>
            <a:ext cx="8839200" cy="296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 smtClean="0">
                <a:solidFill>
                  <a:srgbClr val="FF0000"/>
                </a:solidFill>
                <a:latin typeface="Behrens Modern" panose="02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400" b="1" dirty="0" smtClean="0">
                <a:solidFill>
                  <a:srgbClr val="FF0000"/>
                </a:solidFill>
                <a:latin typeface="Behrens Modern" panose="02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«Проблема ТСО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400" b="1" dirty="0" smtClean="0">
                <a:solidFill>
                  <a:srgbClr val="FF0000"/>
                </a:solidFill>
                <a:latin typeface="Behrens Modern" panose="02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400" b="1" dirty="0" err="1">
                <a:solidFill>
                  <a:srgbClr val="FF0000"/>
                </a:solidFill>
                <a:latin typeface="Behrens Modern" panose="02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Говзаллийн</a:t>
            </a:r>
            <a:r>
              <a:rPr lang="ru-RU" sz="4400" b="1" dirty="0">
                <a:solidFill>
                  <a:srgbClr val="FF0000"/>
                </a:solidFill>
                <a:latin typeface="Behrens Modern" panose="02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г1ирс 1амор</a:t>
            </a:r>
            <a:r>
              <a:rPr lang="ru-RU" sz="4400" b="1" dirty="0" smtClean="0">
                <a:solidFill>
                  <a:srgbClr val="FF0000"/>
                </a:solidFill>
                <a:latin typeface="Behrens Modern" panose="02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4400" b="1" dirty="0" err="1" smtClean="0">
                <a:solidFill>
                  <a:srgbClr val="FF0000"/>
                </a:solidFill>
                <a:latin typeface="Behrens Modern" panose="02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4400" b="1" dirty="0" smtClean="0">
                <a:solidFill>
                  <a:srgbClr val="FF0000"/>
                </a:solidFill>
                <a:latin typeface="Behrens Modern" panose="02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  <a:latin typeface="Behrens Modern" panose="02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бешахь</a:t>
            </a:r>
            <a:r>
              <a:rPr lang="ru-RU" sz="4400" b="1" dirty="0" smtClean="0">
                <a:solidFill>
                  <a:srgbClr val="FF0000"/>
                </a:solidFill>
                <a:latin typeface="Behrens Modern" panose="02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3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Behrens Modern" panose="02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-66684"/>
            <a:ext cx="11508946" cy="154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Гуьмсан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кIоштан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школал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хьалхара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дешаран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урхалла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Гуьмсан</a:t>
            </a:r>
            <a:r>
              <a:rPr lang="ru-R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муниципальни</a:t>
            </a:r>
            <a:r>
              <a:rPr lang="ru-R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к1оштан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Гуьмсе</a:t>
            </a:r>
            <a:r>
              <a:rPr lang="ru-R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г1алан «</a:t>
            </a:r>
            <a:r>
              <a:rPr lang="ru-RU" sz="20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беш</a:t>
            </a:r>
            <a:r>
              <a:rPr lang="ru-R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№18 «Барт»</a:t>
            </a:r>
            <a:endParaRPr lang="ru-RU" sz="20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212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65200" y="1395839"/>
            <a:ext cx="9309101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6000" b="1" dirty="0" smtClean="0">
                <a:latin typeface="a_AntiqueGr" panose="04020605060303030202" pitchFamily="82" charset="-52"/>
              </a:rPr>
              <a:t>(</a:t>
            </a:r>
            <a:r>
              <a:rPr lang="ru-RU" sz="6000" b="1" dirty="0" err="1">
                <a:latin typeface="a_AntiqueGr" panose="04020605060303030202" pitchFamily="82" charset="-52"/>
              </a:rPr>
              <a:t>Декхарш</a:t>
            </a:r>
            <a:r>
              <a:rPr lang="ru-RU" sz="6000" b="1" dirty="0" smtClean="0">
                <a:latin typeface="a_AntiqueGr" panose="04020605060303030202" pitchFamily="82" charset="-52"/>
              </a:rPr>
              <a:t>)</a:t>
            </a:r>
          </a:p>
          <a:p>
            <a:pPr algn="ctr"/>
            <a:endParaRPr lang="ru-RU" sz="3200" b="1" dirty="0">
              <a:latin typeface="a_AntiqueGr" panose="04020605060303030202" pitchFamily="82" charset="-52"/>
            </a:endParaRPr>
          </a:p>
          <a:p>
            <a:pPr algn="ctr"/>
            <a:r>
              <a:rPr lang="ru-RU" sz="4400" b="1" dirty="0" err="1">
                <a:latin typeface="a_AntiqueGr" panose="04020605060303030202" pitchFamily="82" charset="-52"/>
              </a:rPr>
              <a:t>Нохчийн</a:t>
            </a:r>
            <a:r>
              <a:rPr lang="ru-RU" sz="4400" b="1" dirty="0">
                <a:latin typeface="a_AntiqueGr" panose="04020605060303030202" pitchFamily="82" charset="-52"/>
              </a:rPr>
              <a:t> </a:t>
            </a:r>
            <a:r>
              <a:rPr lang="ru-RU" sz="4400" b="1" dirty="0" err="1">
                <a:latin typeface="a_AntiqueGr" panose="04020605060303030202" pitchFamily="82" charset="-52"/>
              </a:rPr>
              <a:t>мотт</a:t>
            </a:r>
            <a:r>
              <a:rPr lang="ru-RU" sz="4400" b="1" dirty="0">
                <a:latin typeface="a_AntiqueGr" panose="04020605060303030202" pitchFamily="82" charset="-52"/>
              </a:rPr>
              <a:t> </a:t>
            </a:r>
            <a:r>
              <a:rPr lang="ru-RU" sz="4400" b="1" dirty="0" smtClean="0">
                <a:latin typeface="a_AntiqueGr" panose="04020605060303030202" pitchFamily="82" charset="-52"/>
              </a:rPr>
              <a:t>1аморехь </a:t>
            </a:r>
            <a:r>
              <a:rPr lang="ru-RU" sz="4400" b="1" dirty="0" err="1">
                <a:latin typeface="a_AntiqueGr" panose="04020605060303030202" pitchFamily="82" charset="-52"/>
              </a:rPr>
              <a:t>пайденна</a:t>
            </a:r>
            <a:r>
              <a:rPr lang="ru-RU" sz="4400" b="1" dirty="0">
                <a:latin typeface="a_AntiqueGr" panose="04020605060303030202" pitchFamily="82" charset="-52"/>
              </a:rPr>
              <a:t> </a:t>
            </a:r>
            <a:r>
              <a:rPr lang="ru-RU" sz="4400" b="1" dirty="0" smtClean="0">
                <a:latin typeface="a_AntiqueGr" panose="04020605060303030202" pitchFamily="82" charset="-52"/>
              </a:rPr>
              <a:t>г1олацар.</a:t>
            </a:r>
          </a:p>
          <a:p>
            <a:pPr algn="ctr"/>
            <a:r>
              <a:rPr lang="ru-RU" sz="4400" b="1" dirty="0" smtClean="0">
                <a:latin typeface="a_AntiqueGr" panose="04020605060303030202" pitchFamily="82" charset="-52"/>
              </a:rPr>
              <a:t>ТСО(</a:t>
            </a:r>
            <a:r>
              <a:rPr lang="ru-RU" sz="4400" b="1" dirty="0" err="1" smtClean="0">
                <a:latin typeface="a_AntiqueGr" panose="04020605060303030202" pitchFamily="82" charset="-52"/>
              </a:rPr>
              <a:t>говзаллин</a:t>
            </a:r>
            <a:r>
              <a:rPr lang="ru-RU" sz="4400" b="1" dirty="0" smtClean="0">
                <a:latin typeface="a_AntiqueGr" panose="04020605060303030202" pitchFamily="82" charset="-52"/>
              </a:rPr>
              <a:t> </a:t>
            </a:r>
            <a:r>
              <a:rPr lang="ru-RU" sz="4400" b="1" dirty="0" smtClean="0">
                <a:latin typeface="a_AntiqueGr" panose="04020605060303030202" pitchFamily="82" charset="-52"/>
              </a:rPr>
              <a:t>г1ирсаш 1амор) </a:t>
            </a:r>
            <a:r>
              <a:rPr lang="ru-RU" sz="4400" b="1" dirty="0" smtClean="0">
                <a:latin typeface="a_AntiqueGr" panose="04020605060303030202" pitchFamily="82" charset="-52"/>
              </a:rPr>
              <a:t>г1ирсаш </a:t>
            </a:r>
            <a:r>
              <a:rPr lang="ru-RU" sz="4400" b="1" dirty="0" err="1" smtClean="0">
                <a:latin typeface="a_AntiqueGr" panose="04020605060303030202" pitchFamily="82" charset="-52"/>
              </a:rPr>
              <a:t>оьрсийн</a:t>
            </a:r>
            <a:r>
              <a:rPr lang="ru-RU" sz="4400" b="1" dirty="0" smtClean="0">
                <a:latin typeface="a_AntiqueGr" panose="04020605060303030202" pitchFamily="82" charset="-52"/>
              </a:rPr>
              <a:t> </a:t>
            </a:r>
            <a:r>
              <a:rPr lang="ru-RU" sz="4400" b="1" dirty="0" err="1" smtClean="0">
                <a:latin typeface="a_AntiqueGr" panose="04020605060303030202" pitchFamily="82" charset="-52"/>
              </a:rPr>
              <a:t>маттара</a:t>
            </a:r>
            <a:r>
              <a:rPr lang="ru-RU" sz="4400" b="1" dirty="0" smtClean="0">
                <a:latin typeface="a_AntiqueGr" panose="04020605060303030202" pitchFamily="82" charset="-52"/>
              </a:rPr>
              <a:t> , </a:t>
            </a:r>
            <a:r>
              <a:rPr lang="ru-RU" sz="4400" b="1" dirty="0" err="1" smtClean="0">
                <a:latin typeface="a_AntiqueGr" panose="04020605060303030202" pitchFamily="82" charset="-52"/>
              </a:rPr>
              <a:t>нохчийн</a:t>
            </a:r>
            <a:r>
              <a:rPr lang="ru-RU" sz="4400" b="1" dirty="0" smtClean="0">
                <a:latin typeface="a_AntiqueGr" panose="04020605060303030202" pitchFamily="82" charset="-52"/>
              </a:rPr>
              <a:t> </a:t>
            </a:r>
            <a:r>
              <a:rPr lang="ru-RU" sz="4400" b="1" dirty="0" err="1" smtClean="0">
                <a:latin typeface="a_AntiqueGr" panose="04020605060303030202" pitchFamily="82" charset="-52"/>
              </a:rPr>
              <a:t>матте</a:t>
            </a:r>
            <a:r>
              <a:rPr lang="ru-RU" sz="4400" b="1" dirty="0" smtClean="0">
                <a:latin typeface="a_AntiqueGr" panose="04020605060303030202" pitchFamily="82" charset="-52"/>
              </a:rPr>
              <a:t> </a:t>
            </a:r>
            <a:r>
              <a:rPr lang="ru-RU" sz="4400" b="1" dirty="0" err="1" smtClean="0">
                <a:latin typeface="a_AntiqueGr" panose="04020605060303030202" pitchFamily="82" charset="-52"/>
              </a:rPr>
              <a:t>гочъяр</a:t>
            </a:r>
            <a:r>
              <a:rPr lang="ru-RU" sz="4400" b="1" dirty="0" smtClean="0">
                <a:latin typeface="a_AntiqueGr" panose="04020605060303030202" pitchFamily="82" charset="-52"/>
              </a:rPr>
              <a:t>.</a:t>
            </a:r>
            <a:endParaRPr lang="ru-RU" sz="4400" b="1" dirty="0" smtClean="0">
              <a:latin typeface="a_AntiqueGr" panose="04020605060303030202" pitchFamily="82" charset="-52"/>
            </a:endParaRPr>
          </a:p>
          <a:p>
            <a:pPr algn="ctr"/>
            <a:r>
              <a:rPr lang="ru-RU" sz="4400" b="1" dirty="0" err="1" smtClean="0">
                <a:latin typeface="a_AntiqueGr" panose="04020605060303030202" pitchFamily="82" charset="-52"/>
              </a:rPr>
              <a:t>Шена</a:t>
            </a:r>
            <a:r>
              <a:rPr lang="ru-RU" sz="4400" b="1" dirty="0" smtClean="0">
                <a:latin typeface="a_AntiqueGr" panose="04020605060303030202" pitchFamily="82" charset="-52"/>
              </a:rPr>
              <a:t>  </a:t>
            </a:r>
            <a:r>
              <a:rPr lang="ru-RU" sz="4400" b="1" dirty="0" err="1" smtClean="0">
                <a:latin typeface="a_AntiqueGr" panose="04020605060303030202" pitchFamily="82" charset="-52"/>
              </a:rPr>
              <a:t>балхахь</a:t>
            </a:r>
            <a:r>
              <a:rPr lang="ru-RU" sz="4400" b="1" dirty="0" smtClean="0">
                <a:latin typeface="a_AntiqueGr" panose="04020605060303030202" pitchFamily="82" charset="-52"/>
              </a:rPr>
              <a:t> </a:t>
            </a:r>
            <a:r>
              <a:rPr lang="ru-RU" sz="4400" b="1" dirty="0" err="1" smtClean="0">
                <a:latin typeface="a_AntiqueGr" panose="04020605060303030202" pitchFamily="82" charset="-52"/>
              </a:rPr>
              <a:t>зеделларг</a:t>
            </a:r>
            <a:r>
              <a:rPr lang="ru-RU" sz="4400" b="1" dirty="0" smtClean="0">
                <a:latin typeface="a_AntiqueGr" panose="04020605060303030202" pitchFamily="82" charset="-52"/>
              </a:rPr>
              <a:t>, </a:t>
            </a:r>
            <a:r>
              <a:rPr lang="ru-RU" sz="4400" b="1" dirty="0" err="1" smtClean="0">
                <a:latin typeface="a_AntiqueGr" panose="04020605060303030202" pitchFamily="82" charset="-52"/>
              </a:rPr>
              <a:t>белхан</a:t>
            </a:r>
            <a:r>
              <a:rPr lang="ru-RU" sz="4400" b="1" dirty="0" smtClean="0">
                <a:latin typeface="a_AntiqueGr" panose="04020605060303030202" pitchFamily="82" charset="-52"/>
              </a:rPr>
              <a:t> </a:t>
            </a:r>
            <a:r>
              <a:rPr lang="ru-RU" sz="4400" b="1" dirty="0" err="1" smtClean="0">
                <a:latin typeface="a_AntiqueGr" panose="04020605060303030202" pitchFamily="82" charset="-52"/>
              </a:rPr>
              <a:t>накъосташца</a:t>
            </a:r>
            <a:r>
              <a:rPr lang="ru-RU" sz="4400" b="1" dirty="0" smtClean="0">
                <a:latin typeface="a_AntiqueGr" panose="04020605060303030202" pitchFamily="82" charset="-52"/>
              </a:rPr>
              <a:t> </a:t>
            </a:r>
            <a:r>
              <a:rPr lang="ru-RU" sz="4400" b="1" dirty="0" err="1" smtClean="0">
                <a:latin typeface="a_AntiqueGr" panose="04020605060303030202" pitchFamily="82" charset="-52"/>
              </a:rPr>
              <a:t>диекъар</a:t>
            </a:r>
            <a:r>
              <a:rPr lang="ru-RU" sz="4400" b="1" dirty="0" smtClean="0">
                <a:latin typeface="a_AntiqueGr" panose="04020605060303030202" pitchFamily="82" charset="-52"/>
              </a:rPr>
              <a:t>.</a:t>
            </a:r>
            <a:r>
              <a:rPr lang="en-US" sz="4400" b="1" dirty="0" smtClean="0">
                <a:latin typeface="a_AntiqueGr" panose="04020605060303030202" pitchFamily="82" charset="-52"/>
              </a:rPr>
              <a:t> </a:t>
            </a:r>
          </a:p>
          <a:p>
            <a:pPr algn="ctr"/>
            <a:endParaRPr lang="ru-RU" sz="6000" b="1" dirty="0">
              <a:latin typeface="a_AntiqueGr" panose="04020605060303030202" pitchFamily="8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2204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46200" y="993328"/>
            <a:ext cx="864870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atin typeface="a_AntiqueGr" panose="04020605060303030202" pitchFamily="82" charset="-52"/>
              </a:rPr>
              <a:t>(БЕЛХАН  КЕП)</a:t>
            </a:r>
          </a:p>
          <a:p>
            <a:pPr algn="ctr"/>
            <a:endParaRPr lang="ru-RU" sz="4400" b="1" dirty="0">
              <a:latin typeface="a_AntiqueGr" panose="04020605060303030202" pitchFamily="82" charset="-52"/>
            </a:endParaRPr>
          </a:p>
          <a:p>
            <a:pPr algn="ctr"/>
            <a:endParaRPr lang="ru-RU" sz="4400" b="1" dirty="0" smtClean="0">
              <a:latin typeface="a_AntiqueGr" panose="04020605060303030202" pitchFamily="82" charset="-52"/>
            </a:endParaRPr>
          </a:p>
          <a:p>
            <a:pPr algn="ctr"/>
            <a:r>
              <a:rPr lang="ru-RU" sz="5400" b="1" dirty="0" err="1" smtClean="0">
                <a:latin typeface="a_AntiqueGr" panose="04020605060303030202" pitchFamily="82" charset="-52"/>
              </a:rPr>
              <a:t>Нохчийн</a:t>
            </a:r>
            <a:r>
              <a:rPr lang="ru-RU" sz="5400" b="1" dirty="0" smtClean="0">
                <a:latin typeface="a_AntiqueGr" panose="04020605060303030202" pitchFamily="82" charset="-52"/>
              </a:rPr>
              <a:t> </a:t>
            </a:r>
            <a:r>
              <a:rPr lang="ru-RU" sz="5400" b="1" dirty="0" err="1">
                <a:latin typeface="a_AntiqueGr" panose="04020605060303030202" pitchFamily="82" charset="-52"/>
              </a:rPr>
              <a:t>маттахь</a:t>
            </a:r>
            <a:r>
              <a:rPr lang="ru-RU" sz="5400" b="1" dirty="0">
                <a:latin typeface="a_AntiqueGr" panose="04020605060303030202" pitchFamily="82" charset="-52"/>
              </a:rPr>
              <a:t> </a:t>
            </a:r>
            <a:r>
              <a:rPr lang="ru-RU" sz="5400" b="1" dirty="0" err="1">
                <a:latin typeface="a_AntiqueGr" panose="04020605060303030202" pitchFamily="82" charset="-52"/>
              </a:rPr>
              <a:t>йоцца</a:t>
            </a:r>
            <a:r>
              <a:rPr lang="ru-RU" sz="5400" b="1" dirty="0">
                <a:latin typeface="a_AntiqueGr" panose="04020605060303030202" pitchFamily="82" charset="-52"/>
              </a:rPr>
              <a:t> </a:t>
            </a:r>
            <a:r>
              <a:rPr lang="ru-RU" sz="5400" b="1" dirty="0" err="1">
                <a:latin typeface="a_AntiqueGr" panose="04020605060303030202" pitchFamily="82" charset="-52"/>
              </a:rPr>
              <a:t>самукъане</a:t>
            </a:r>
            <a:r>
              <a:rPr lang="ru-RU" sz="5400" b="1" dirty="0">
                <a:latin typeface="a_AntiqueGr" panose="04020605060303030202" pitchFamily="82" charset="-52"/>
              </a:rPr>
              <a:t> </a:t>
            </a:r>
            <a:r>
              <a:rPr lang="ru-RU" sz="5400" b="1" dirty="0" err="1" smtClean="0">
                <a:latin typeface="a_AntiqueGr" panose="04020605060303030202" pitchFamily="82" charset="-52"/>
              </a:rPr>
              <a:t>видеороликаш</a:t>
            </a:r>
            <a:r>
              <a:rPr lang="ru-RU" sz="5400" b="1" dirty="0" smtClean="0">
                <a:latin typeface="a_AntiqueGr" panose="04020605060303030202" pitchFamily="82" charset="-52"/>
              </a:rPr>
              <a:t>,</a:t>
            </a:r>
            <a:r>
              <a:rPr lang="ru-RU" sz="5400" b="1" dirty="0">
                <a:latin typeface="a_AntiqueGr" panose="04020605060303030202" pitchFamily="82" charset="-52"/>
              </a:rPr>
              <a:t> </a:t>
            </a:r>
            <a:r>
              <a:rPr lang="ru-RU" sz="5400" b="1" dirty="0" err="1" smtClean="0">
                <a:latin typeface="a_AntiqueGr" panose="04020605060303030202" pitchFamily="82" charset="-52"/>
              </a:rPr>
              <a:t>суьрташ</a:t>
            </a:r>
            <a:r>
              <a:rPr lang="ru-RU" sz="5400" b="1" dirty="0" smtClean="0">
                <a:latin typeface="a_AntiqueGr" panose="04020605060303030202" pitchFamily="82" charset="-52"/>
              </a:rPr>
              <a:t> </a:t>
            </a:r>
            <a:r>
              <a:rPr lang="ru-RU" sz="5400" b="1" dirty="0" err="1" smtClean="0">
                <a:latin typeface="a_AntiqueGr" panose="04020605060303030202" pitchFamily="82" charset="-52"/>
              </a:rPr>
              <a:t>арахецар</a:t>
            </a:r>
            <a:r>
              <a:rPr lang="ru-RU" sz="5400" b="1" dirty="0">
                <a:latin typeface="a_AntiqueGr" panose="04020605060303030202" pitchFamily="82" charset="-52"/>
              </a:rPr>
              <a:t>.</a:t>
            </a:r>
            <a:r>
              <a:rPr lang="ru-RU" sz="5400" b="1" dirty="0" smtClean="0">
                <a:latin typeface="a_AntiqueGr" panose="04020605060303030202" pitchFamily="82" charset="-52"/>
              </a:rPr>
              <a:t> </a:t>
            </a:r>
            <a:endParaRPr lang="ru-RU" sz="5400" b="1" dirty="0">
              <a:latin typeface="a_AntiqueGr" panose="04020605060303030202" pitchFamily="8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27971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82403" y="731433"/>
            <a:ext cx="97282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 smtClean="0">
                <a:latin typeface="a_AntiqueGr" panose="04020605060303030202" pitchFamily="82" charset="-52"/>
              </a:rPr>
              <a:t>(ЖАМ</a:t>
            </a:r>
            <a:r>
              <a:rPr lang="en-US" sz="4000" b="1" dirty="0" smtClean="0">
                <a:latin typeface="a_AntiqueGr" panose="04020605060303030202" pitchFamily="82" charset="-52"/>
              </a:rPr>
              <a:t>I</a:t>
            </a:r>
            <a:r>
              <a:rPr lang="ru-RU" sz="4000" b="1" dirty="0" smtClean="0">
                <a:latin typeface="a_AntiqueGr" panose="04020605060303030202" pitchFamily="82" charset="-52"/>
              </a:rPr>
              <a:t>А)</a:t>
            </a:r>
          </a:p>
          <a:p>
            <a:pPr algn="ctr"/>
            <a:endParaRPr lang="ru-RU" sz="4000" b="1" dirty="0">
              <a:latin typeface="a_AntiqueGr" panose="04020605060303030202" pitchFamily="82" charset="-52"/>
            </a:endParaRPr>
          </a:p>
          <a:p>
            <a:pPr algn="ctr"/>
            <a:endParaRPr lang="ru-RU" sz="4000" b="1" dirty="0" smtClean="0">
              <a:latin typeface="a_AntiqueGr" panose="04020605060303030202" pitchFamily="82" charset="-52"/>
            </a:endParaRPr>
          </a:p>
          <a:p>
            <a:pPr algn="ctr"/>
            <a:r>
              <a:rPr lang="ru-RU" sz="4800" b="1" dirty="0" err="1" smtClean="0">
                <a:latin typeface="a_AntiqueGr" panose="04020605060303030202" pitchFamily="82" charset="-52"/>
              </a:rPr>
              <a:t>Берийн</a:t>
            </a:r>
            <a:r>
              <a:rPr lang="ru-RU" sz="4800" b="1" dirty="0" smtClean="0">
                <a:latin typeface="a_AntiqueGr" panose="04020605060303030202" pitchFamily="82" charset="-52"/>
              </a:rPr>
              <a:t> </a:t>
            </a:r>
            <a:r>
              <a:rPr lang="ru-RU" sz="4800" b="1" dirty="0" err="1">
                <a:latin typeface="a_AntiqueGr" panose="04020605060303030202" pitchFamily="82" charset="-52"/>
              </a:rPr>
              <a:t>нохчийн</a:t>
            </a:r>
            <a:r>
              <a:rPr lang="ru-RU" sz="4800" b="1" dirty="0">
                <a:latin typeface="a_AntiqueGr" panose="04020605060303030202" pitchFamily="82" charset="-52"/>
              </a:rPr>
              <a:t> </a:t>
            </a:r>
            <a:r>
              <a:rPr lang="ru-RU" sz="4800" b="1" dirty="0" err="1">
                <a:latin typeface="a_AntiqueGr" panose="04020605060303030202" pitchFamily="82" charset="-52"/>
              </a:rPr>
              <a:t>маттахь</a:t>
            </a:r>
            <a:r>
              <a:rPr lang="ru-RU" sz="4800" b="1" dirty="0">
                <a:latin typeface="a_AntiqueGr" panose="04020605060303030202" pitchFamily="82" charset="-52"/>
              </a:rPr>
              <a:t> </a:t>
            </a:r>
            <a:r>
              <a:rPr lang="ru-RU" sz="4800" b="1" dirty="0" err="1">
                <a:latin typeface="a_AntiqueGr" panose="04020605060303030202" pitchFamily="82" charset="-52"/>
              </a:rPr>
              <a:t>йолчу</a:t>
            </a:r>
            <a:r>
              <a:rPr lang="ru-RU" sz="4800" b="1" dirty="0">
                <a:latin typeface="a_AntiqueGr" panose="04020605060303030202" pitchFamily="82" charset="-52"/>
              </a:rPr>
              <a:t>  </a:t>
            </a:r>
            <a:r>
              <a:rPr lang="ru-RU" sz="4800" b="1" dirty="0" err="1">
                <a:latin typeface="a_AntiqueGr" panose="04020605060303030202" pitchFamily="82" charset="-52"/>
              </a:rPr>
              <a:t>занятешка</a:t>
            </a:r>
            <a:r>
              <a:rPr lang="ru-RU" sz="4800" b="1" dirty="0">
                <a:latin typeface="a_AntiqueGr" panose="04020605060303030202" pitchFamily="82" charset="-52"/>
              </a:rPr>
              <a:t> </a:t>
            </a:r>
            <a:r>
              <a:rPr lang="ru-RU" sz="4800" b="1" dirty="0" err="1">
                <a:latin typeface="a_AntiqueGr" panose="04020605060303030202" pitchFamily="82" charset="-52"/>
              </a:rPr>
              <a:t>безам</a:t>
            </a:r>
            <a:r>
              <a:rPr lang="ru-RU" sz="4800" b="1" dirty="0">
                <a:latin typeface="a_AntiqueGr" panose="04020605060303030202" pitchFamily="82" charset="-52"/>
              </a:rPr>
              <a:t> ч1аг1бар.</a:t>
            </a:r>
          </a:p>
          <a:p>
            <a:pPr algn="ctr"/>
            <a:r>
              <a:rPr lang="ru-RU" sz="4800" b="1" dirty="0" err="1">
                <a:latin typeface="a_AntiqueGr" panose="04020605060303030202" pitchFamily="82" charset="-52"/>
              </a:rPr>
              <a:t>Берийн</a:t>
            </a:r>
            <a:r>
              <a:rPr lang="ru-RU" sz="4800" b="1" dirty="0">
                <a:latin typeface="a_AntiqueGr" panose="04020605060303030202" pitchFamily="82" charset="-52"/>
              </a:rPr>
              <a:t> </a:t>
            </a:r>
            <a:r>
              <a:rPr lang="ru-RU" sz="4800" b="1" dirty="0" err="1">
                <a:latin typeface="a_AntiqueGr" panose="04020605060303030202" pitchFamily="82" charset="-52"/>
              </a:rPr>
              <a:t>нохчийн</a:t>
            </a:r>
            <a:r>
              <a:rPr lang="ru-RU" sz="4800" b="1" dirty="0">
                <a:latin typeface="a_AntiqueGr" panose="04020605060303030202" pitchFamily="82" charset="-52"/>
              </a:rPr>
              <a:t> </a:t>
            </a:r>
            <a:r>
              <a:rPr lang="ru-RU" sz="4800" b="1" dirty="0" err="1">
                <a:latin typeface="a_AntiqueGr" panose="04020605060303030202" pitchFamily="82" charset="-52"/>
              </a:rPr>
              <a:t>маттахь</a:t>
            </a:r>
            <a:r>
              <a:rPr lang="ru-RU" sz="4800" b="1" dirty="0">
                <a:latin typeface="a_AntiqueGr" panose="04020605060303030202" pitchFamily="82" charset="-52"/>
              </a:rPr>
              <a:t> </a:t>
            </a:r>
            <a:r>
              <a:rPr lang="ru-RU" sz="4800" b="1" dirty="0" err="1">
                <a:latin typeface="a_AntiqueGr" panose="04020605060303030202" pitchFamily="82" charset="-52"/>
              </a:rPr>
              <a:t>долчу</a:t>
            </a:r>
            <a:r>
              <a:rPr lang="ru-RU" sz="4800" b="1" dirty="0">
                <a:latin typeface="a_AntiqueGr" panose="04020605060303030202" pitchFamily="82" charset="-52"/>
              </a:rPr>
              <a:t> </a:t>
            </a:r>
            <a:r>
              <a:rPr lang="ru-RU" sz="4800" b="1" dirty="0" err="1">
                <a:latin typeface="a_AntiqueGr" panose="04020605060303030202" pitchFamily="82" charset="-52"/>
              </a:rPr>
              <a:t>дешнийн</a:t>
            </a:r>
            <a:r>
              <a:rPr lang="ru-RU" sz="4800" b="1" dirty="0">
                <a:latin typeface="a_AntiqueGr" panose="04020605060303030202" pitchFamily="82" charset="-52"/>
              </a:rPr>
              <a:t> </a:t>
            </a:r>
            <a:r>
              <a:rPr lang="ru-RU" sz="4800" b="1" dirty="0" smtClean="0">
                <a:latin typeface="a_AntiqueGr" panose="04020605060303030202" pitchFamily="82" charset="-52"/>
              </a:rPr>
              <a:t>т1аьхьло </a:t>
            </a:r>
            <a:r>
              <a:rPr lang="ru-RU" sz="4800" b="1" dirty="0" err="1">
                <a:latin typeface="a_AntiqueGr" panose="04020605060303030202" pitchFamily="82" charset="-52"/>
              </a:rPr>
              <a:t>юзар</a:t>
            </a:r>
            <a:r>
              <a:rPr lang="ru-RU" sz="4800" b="1" dirty="0">
                <a:latin typeface="a_AntiqueGr" panose="04020605060303030202" pitchFamily="82" charset="-52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4987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82403" y="2578094"/>
            <a:ext cx="9728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+mn-ea"/>
                <a:cs typeface="+mn-cs"/>
              </a:rPr>
              <a:t>МАСАЛА</a:t>
            </a:r>
            <a:endParaRPr kumimoji="0" lang="ru-RU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ntiqueGr" panose="04020605060303030202" pitchFamily="82" charset="-52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0325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195" t="12080" r="8046" b="14047"/>
          <a:stretch/>
        </p:blipFill>
        <p:spPr>
          <a:xfrm>
            <a:off x="3022600" y="1016000"/>
            <a:ext cx="5486400" cy="33401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70034" y="5327134"/>
            <a:ext cx="8440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_AntiqueGr" panose="04020605060303030202" pitchFamily="82" charset="-52"/>
              </a:rPr>
              <a:t>ПРЯМОУГОЛЬНИК - НИЙСАСАБЕРГ</a:t>
            </a:r>
            <a:endParaRPr lang="ru-RU" sz="2800" b="1" dirty="0">
              <a:latin typeface="a_AntiqueGr" panose="040206050603030302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41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595423" y="5492234"/>
            <a:ext cx="8440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_AntiqueGr" panose="04020605060303030202" pitchFamily="82" charset="-52"/>
              </a:rPr>
              <a:t>ТРЕУГОЛЬНИК - КХОСАБЕРГ</a:t>
            </a:r>
            <a:endParaRPr lang="ru-RU" sz="3600" b="1" dirty="0">
              <a:latin typeface="a_AntiqueGr" panose="04020605060303030202" pitchFamily="8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6459"/>
          <a:stretch/>
        </p:blipFill>
        <p:spPr>
          <a:xfrm>
            <a:off x="3071812" y="165099"/>
            <a:ext cx="5487988" cy="458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262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595423" y="5492234"/>
            <a:ext cx="8440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_AntiqueGr" panose="04020605060303030202" pitchFamily="82" charset="-52"/>
              </a:rPr>
              <a:t>КВАДРАТ - БИЪСАБЕРГ</a:t>
            </a:r>
            <a:endParaRPr lang="ru-RU" sz="3600" b="1" dirty="0">
              <a:latin typeface="a_AntiqueGr" panose="04020605060303030202" pitchFamily="8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0650" t="10325" r="11952" b="11951"/>
          <a:stretch/>
        </p:blipFill>
        <p:spPr>
          <a:xfrm>
            <a:off x="3822700" y="634999"/>
            <a:ext cx="4165600" cy="418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971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595423" y="5492234"/>
            <a:ext cx="8440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_AntiqueGr" panose="04020605060303030202" pitchFamily="82" charset="-52"/>
              </a:rPr>
              <a:t>КРУГ - ГОРГАЛИ</a:t>
            </a:r>
            <a:endParaRPr lang="ru-RU" sz="3600" b="1" dirty="0">
              <a:latin typeface="a_AntiqueGr" panose="04020605060303030202" pitchFamily="8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570" y="410594"/>
            <a:ext cx="4456471" cy="44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248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595423" y="5492234"/>
            <a:ext cx="8440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a_AntiqueGr" panose="04020605060303030202" pitchFamily="82" charset="-52"/>
              </a:rPr>
              <a:t>В</a:t>
            </a:r>
            <a:r>
              <a:rPr lang="ru-RU" sz="3600" b="1" dirty="0" smtClean="0">
                <a:latin typeface="a_AntiqueGr" panose="04020605060303030202" pitchFamily="82" charset="-52"/>
              </a:rPr>
              <a:t>ПРАВО - АЬТТУ</a:t>
            </a:r>
            <a:endParaRPr lang="ru-RU" sz="3600" b="1" dirty="0">
              <a:latin typeface="a_AntiqueGr" panose="04020605060303030202" pitchFamily="82" charset="-52"/>
            </a:endParaRPr>
          </a:p>
        </p:txBody>
      </p:sp>
      <p:pic>
        <p:nvPicPr>
          <p:cNvPr id="6146" name="Picture 2" descr="мальчик, ребенок, цифровые изображен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20" r="20992"/>
          <a:stretch/>
        </p:blipFill>
        <p:spPr bwMode="auto">
          <a:xfrm>
            <a:off x="4583906" y="411445"/>
            <a:ext cx="2463800" cy="451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581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595423" y="5492234"/>
            <a:ext cx="8440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_AntiqueGr" panose="04020605060303030202" pitchFamily="82" charset="-52"/>
              </a:rPr>
              <a:t>ВЛЕВО - АЬРРУ</a:t>
            </a:r>
            <a:endParaRPr lang="ru-RU" sz="3600" b="1" dirty="0">
              <a:latin typeface="a_AntiqueGr" panose="04020605060303030202" pitchFamily="8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224" y="363537"/>
            <a:ext cx="2492666" cy="474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208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51354" y="205950"/>
            <a:ext cx="9522940" cy="233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Муниципальни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Гуьмсан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муниципальни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кIоштан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школал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хьалхара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дешаран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урхалла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Гуьмсан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муниципальни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к1оштан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Гуьмсе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г1алан «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беш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№18 «Барт»</a:t>
            </a:r>
          </a:p>
        </p:txBody>
      </p:sp>
      <p:pic>
        <p:nvPicPr>
          <p:cNvPr id="6" name="grustnaya_muzyka_bez_slov_-_pamyati_zhertv_(zaycev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54" y="67962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" y="0"/>
            <a:ext cx="5969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595100" y="0"/>
            <a:ext cx="5969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2562" y="2645842"/>
            <a:ext cx="5446877" cy="4085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1040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595423" y="5492234"/>
            <a:ext cx="8440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_AntiqueGr" panose="04020605060303030202" pitchFamily="82" charset="-52"/>
              </a:rPr>
              <a:t>ВНИЗ - ОХЬА</a:t>
            </a:r>
            <a:endParaRPr lang="ru-RU" sz="3600" b="1" dirty="0">
              <a:latin typeface="a_AntiqueGr" panose="04020605060303030202" pitchFamily="82" charset="-52"/>
            </a:endParaRPr>
          </a:p>
        </p:txBody>
      </p:sp>
      <p:pic>
        <p:nvPicPr>
          <p:cNvPr id="9218" name="Picture 2" descr="Boy PNG Free Download | PNG M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6935" y="607372"/>
            <a:ext cx="6097741" cy="457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99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595423" y="5492234"/>
            <a:ext cx="8440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_AntiqueGr" panose="04020605060303030202" pitchFamily="82" charset="-52"/>
              </a:rPr>
              <a:t>ВВЕРХ - ХЬАЛА</a:t>
            </a:r>
            <a:endParaRPr lang="ru-RU" sz="3600" b="1" dirty="0">
              <a:latin typeface="a_AntiqueGr" panose="04020605060303030202" pitchFamily="82" charset="-52"/>
            </a:endParaRPr>
          </a:p>
        </p:txBody>
      </p:sp>
      <p:pic>
        <p:nvPicPr>
          <p:cNvPr id="11266" name="Picture 2" descr="мальчик PNG и картинки пнг | рисунок Векторы и PSD | Бесплатная загрузка на 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43" t="5644" r="28333" b="9131"/>
          <a:stretch/>
        </p:blipFill>
        <p:spPr bwMode="auto">
          <a:xfrm>
            <a:off x="4377530" y="400049"/>
            <a:ext cx="2994337" cy="48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5085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84600" y="490066"/>
            <a:ext cx="7624997" cy="424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Даудг1ера  </a:t>
            </a:r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йо1, 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Аза, </a:t>
            </a:r>
            <a:r>
              <a:rPr lang="ru-RU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Гуьмса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г1алин </a:t>
            </a:r>
            <a:r>
              <a:rPr lang="ru-RU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яхархо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лоьмар</a:t>
            </a: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ru-RU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йолчу</a:t>
            </a:r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4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«Барт» </a:t>
            </a:r>
            <a:r>
              <a:rPr lang="ru-RU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бешара</a:t>
            </a:r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кхетош-кхиархо</a:t>
            </a:r>
            <a:r>
              <a:rPr lang="ru-RU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03" y="-1"/>
            <a:ext cx="3459397" cy="672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8707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82700" y="1014258"/>
            <a:ext cx="8940801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 smtClean="0">
                <a:latin typeface="a_AntiqueGr" panose="04020605060303030202" pitchFamily="82" charset="-52"/>
              </a:rPr>
              <a:t>ПРОБЛЕМА</a:t>
            </a:r>
          </a:p>
          <a:p>
            <a:pPr algn="ctr"/>
            <a:endParaRPr lang="ru-RU" b="1" dirty="0" smtClean="0">
              <a:latin typeface="a_AntiqueGr" panose="04020605060303030202" pitchFamily="82" charset="-52"/>
            </a:endParaRPr>
          </a:p>
          <a:p>
            <a:pPr algn="ctr"/>
            <a:r>
              <a:rPr lang="ru-RU" sz="3200" b="1" dirty="0" err="1" smtClean="0">
                <a:latin typeface="a_AntiqueGr" panose="04020605060303030202" pitchFamily="82" charset="-52"/>
              </a:rPr>
              <a:t>Карарчу</a:t>
            </a:r>
            <a:r>
              <a:rPr lang="ru-RU" sz="3200" b="1" dirty="0" smtClean="0">
                <a:latin typeface="a_AntiqueGr" panose="04020605060303030202" pitchFamily="82" charset="-52"/>
              </a:rPr>
              <a:t> </a:t>
            </a:r>
            <a:r>
              <a:rPr lang="ru-RU" sz="3200" b="1" dirty="0" err="1">
                <a:latin typeface="a_AntiqueGr" panose="04020605060303030202" pitchFamily="82" charset="-52"/>
              </a:rPr>
              <a:t>хенахь</a:t>
            </a:r>
            <a:r>
              <a:rPr lang="ru-RU" sz="3200" b="1" dirty="0">
                <a:latin typeface="a_AntiqueGr" panose="04020605060303030202" pitchFamily="82" charset="-52"/>
              </a:rPr>
              <a:t> </a:t>
            </a:r>
            <a:r>
              <a:rPr lang="ru-RU" sz="3200" b="1" dirty="0" err="1">
                <a:latin typeface="a_AntiqueGr" panose="04020605060303030202" pitchFamily="82" charset="-52"/>
              </a:rPr>
              <a:t>кхетош-кхиоран</a:t>
            </a:r>
            <a:r>
              <a:rPr lang="ru-RU" sz="3200" b="1" dirty="0">
                <a:latin typeface="a_AntiqueGr" panose="04020605060303030202" pitchFamily="82" charset="-52"/>
              </a:rPr>
              <a:t> </a:t>
            </a:r>
            <a:r>
              <a:rPr lang="ru-RU" sz="3200" b="1" dirty="0" err="1">
                <a:latin typeface="a_AntiqueGr" panose="04020605060303030202" pitchFamily="82" charset="-52"/>
              </a:rPr>
              <a:t>балха</a:t>
            </a:r>
            <a:r>
              <a:rPr lang="ru-RU" sz="3200" b="1" dirty="0">
                <a:latin typeface="a_AntiqueGr" panose="04020605060303030202" pitchFamily="82" charset="-52"/>
              </a:rPr>
              <a:t> т1ехь </a:t>
            </a:r>
            <a:r>
              <a:rPr lang="ru-RU" sz="3200" b="1" dirty="0" err="1">
                <a:latin typeface="a_AntiqueGr" panose="04020605060303030202" pitchFamily="82" charset="-52"/>
              </a:rPr>
              <a:t>коьрта</a:t>
            </a:r>
            <a:r>
              <a:rPr lang="ru-RU" sz="3200" b="1" dirty="0">
                <a:latin typeface="a_AntiqueGr" panose="04020605060303030202" pitchFamily="82" charset="-52"/>
              </a:rPr>
              <a:t> </a:t>
            </a:r>
            <a:r>
              <a:rPr lang="ru-RU" sz="3200" b="1" dirty="0" err="1">
                <a:latin typeface="a_AntiqueGr" panose="04020605060303030202" pitchFamily="82" charset="-52"/>
              </a:rPr>
              <a:t>дакъа</a:t>
            </a:r>
            <a:r>
              <a:rPr lang="ru-RU" sz="3200" b="1" dirty="0">
                <a:latin typeface="a_AntiqueGr" panose="04020605060303030202" pitchFamily="82" charset="-52"/>
              </a:rPr>
              <a:t> хила д1ах1оьтина </a:t>
            </a:r>
            <a:r>
              <a:rPr lang="ru-RU" sz="3200" b="1" dirty="0" smtClean="0">
                <a:latin typeface="a_AntiqueGr" panose="04020605060303030202" pitchFamily="82" charset="-52"/>
              </a:rPr>
              <a:t>ТСО-х </a:t>
            </a:r>
            <a:r>
              <a:rPr lang="ru-RU" sz="3200" b="1" dirty="0">
                <a:solidFill>
                  <a:prstClr val="black"/>
                </a:solidFill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 err="1">
                <a:solidFill>
                  <a:prstClr val="black"/>
                </a:solidFill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Говзаллийн</a:t>
            </a:r>
            <a:r>
              <a:rPr lang="ru-RU" sz="3200" b="1" dirty="0">
                <a:solidFill>
                  <a:prstClr val="black"/>
                </a:solidFill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г1ирс 1амор)</a:t>
            </a:r>
            <a:r>
              <a:rPr lang="ru-RU" sz="3200" b="1" dirty="0" smtClean="0">
                <a:latin typeface="a_AntiqueGr" panose="04020605060303030202" pitchFamily="82" charset="-52"/>
              </a:rPr>
              <a:t> </a:t>
            </a:r>
            <a:r>
              <a:rPr lang="ru-RU" sz="3200" b="1" dirty="0" err="1">
                <a:latin typeface="a_AntiqueGr" panose="04020605060303030202" pitchFamily="82" charset="-52"/>
              </a:rPr>
              <a:t>пайда</a:t>
            </a:r>
            <a:r>
              <a:rPr lang="ru-RU" sz="3200" b="1" dirty="0">
                <a:latin typeface="a_AntiqueGr" panose="04020605060303030202" pitchFamily="82" charset="-52"/>
              </a:rPr>
              <a:t> </a:t>
            </a:r>
            <a:r>
              <a:rPr lang="ru-RU" sz="3200" b="1" dirty="0" err="1">
                <a:latin typeface="a_AntiqueGr" panose="04020605060303030202" pitchFamily="82" charset="-52"/>
              </a:rPr>
              <a:t>эцар</a:t>
            </a:r>
            <a:r>
              <a:rPr lang="ru-RU" sz="3200" b="1" dirty="0" smtClean="0">
                <a:latin typeface="a_AntiqueGr" panose="04020605060303030202" pitchFamily="82" charset="-52"/>
              </a:rPr>
              <a:t>. Ворх1 </a:t>
            </a:r>
            <a:r>
              <a:rPr lang="ru-RU" sz="3200" b="1" dirty="0" err="1">
                <a:latin typeface="a_AntiqueGr" panose="04020605060303030202" pitchFamily="82" charset="-52"/>
              </a:rPr>
              <a:t>шо</a:t>
            </a:r>
            <a:r>
              <a:rPr lang="ru-RU" sz="3200" b="1" dirty="0">
                <a:latin typeface="a_AntiqueGr" panose="04020605060303030202" pitchFamily="82" charset="-52"/>
              </a:rPr>
              <a:t> сов зама ю со </a:t>
            </a:r>
            <a:r>
              <a:rPr lang="ru-RU" sz="3200" b="1" dirty="0" err="1">
                <a:latin typeface="a_AntiqueGr" panose="04020605060303030202" pitchFamily="82" charset="-52"/>
              </a:rPr>
              <a:t>берашца</a:t>
            </a:r>
            <a:r>
              <a:rPr lang="ru-RU" sz="3200" b="1" dirty="0">
                <a:latin typeface="a_AntiqueGr" panose="04020605060303030202" pitchFamily="82" charset="-52"/>
              </a:rPr>
              <a:t> </a:t>
            </a:r>
            <a:r>
              <a:rPr lang="ru-RU" sz="3200" b="1" dirty="0" err="1">
                <a:latin typeface="a_AntiqueGr" panose="04020605060303030202" pitchFamily="82" charset="-52"/>
              </a:rPr>
              <a:t>болх</a:t>
            </a:r>
            <a:r>
              <a:rPr lang="ru-RU" sz="3200" b="1" dirty="0">
                <a:latin typeface="a_AntiqueGr" panose="04020605060303030202" pitchFamily="82" charset="-52"/>
              </a:rPr>
              <a:t> </a:t>
            </a:r>
            <a:r>
              <a:rPr lang="ru-RU" sz="3200" b="1" dirty="0" err="1">
                <a:latin typeface="a_AntiqueGr" panose="04020605060303030202" pitchFamily="82" charset="-52"/>
              </a:rPr>
              <a:t>беш</a:t>
            </a:r>
            <a:r>
              <a:rPr lang="ru-RU" sz="3200" b="1" dirty="0">
                <a:latin typeface="a_AntiqueGr" panose="04020605060303030202" pitchFamily="82" charset="-52"/>
              </a:rPr>
              <a:t> </a:t>
            </a:r>
            <a:r>
              <a:rPr lang="ru-RU" sz="3200" b="1" dirty="0" err="1">
                <a:latin typeface="a_AntiqueGr" panose="04020605060303030202" pitchFamily="82" charset="-52"/>
              </a:rPr>
              <a:t>йолу</a:t>
            </a:r>
            <a:r>
              <a:rPr lang="ru-RU" sz="3200" b="1" dirty="0" smtClean="0">
                <a:latin typeface="a_AntiqueGr" panose="04020605060303030202" pitchFamily="82" charset="-52"/>
              </a:rPr>
              <a:t>, х1оразза </a:t>
            </a:r>
            <a:r>
              <a:rPr lang="ru-RU" sz="3200" b="1" dirty="0" err="1" smtClean="0">
                <a:latin typeface="a_AntiqueGr" panose="04020605060303030202" pitchFamily="82" charset="-52"/>
              </a:rPr>
              <a:t>суна</a:t>
            </a:r>
            <a:r>
              <a:rPr lang="ru-RU" sz="3200" b="1" dirty="0" smtClean="0">
                <a:latin typeface="a_AntiqueGr" panose="04020605060303030202" pitchFamily="82" charset="-52"/>
              </a:rPr>
              <a:t> </a:t>
            </a:r>
            <a:r>
              <a:rPr lang="ru-RU" sz="3200" b="1" dirty="0" err="1">
                <a:latin typeface="a_AntiqueGr" panose="04020605060303030202" pitchFamily="82" charset="-52"/>
              </a:rPr>
              <a:t>хаало</a:t>
            </a:r>
            <a:r>
              <a:rPr lang="ru-RU" sz="3200" b="1" dirty="0">
                <a:latin typeface="a_AntiqueGr" panose="04020605060303030202" pitchFamily="82" charset="-52"/>
              </a:rPr>
              <a:t> </a:t>
            </a:r>
            <a:r>
              <a:rPr lang="ru-RU" sz="3200" b="1" dirty="0" err="1" smtClean="0">
                <a:latin typeface="a_AntiqueGr" panose="04020605060303030202" pitchFamily="82" charset="-52"/>
              </a:rPr>
              <a:t>кхачам</a:t>
            </a:r>
            <a:endParaRPr lang="ru-RU" sz="3200" b="1" dirty="0">
              <a:latin typeface="a_AntiqueGr" panose="04020605060303030202" pitchFamily="82" charset="-52"/>
            </a:endParaRPr>
          </a:p>
          <a:p>
            <a:pPr algn="ctr"/>
            <a:r>
              <a:rPr lang="ru-RU" sz="3200" b="1" dirty="0" err="1" smtClean="0">
                <a:latin typeface="a_AntiqueGr" panose="04020605060303030202" pitchFamily="82" charset="-52"/>
              </a:rPr>
              <a:t>боллуш</a:t>
            </a:r>
            <a:r>
              <a:rPr lang="ru-RU" sz="3200" b="1" dirty="0" smtClean="0">
                <a:latin typeface="a_AntiqueGr" panose="04020605060303030202" pitchFamily="82" charset="-52"/>
              </a:rPr>
              <a:t> </a:t>
            </a:r>
            <a:r>
              <a:rPr lang="ru-RU" sz="3200" b="1" dirty="0" err="1">
                <a:latin typeface="a_AntiqueGr" panose="04020605060303030202" pitchFamily="82" charset="-52"/>
              </a:rPr>
              <a:t>ТСО-н</a:t>
            </a:r>
            <a:r>
              <a:rPr lang="ru-RU" sz="3200" b="1" dirty="0">
                <a:latin typeface="a_AntiqueGr" panose="04020605060303030202" pitchFamily="82" charset="-52"/>
              </a:rPr>
              <a:t> </a:t>
            </a:r>
            <a:r>
              <a:rPr lang="ru-RU" sz="3200" b="1" dirty="0" smtClean="0">
                <a:solidFill>
                  <a:prstClr val="black"/>
                </a:solidFill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 err="1">
                <a:solidFill>
                  <a:prstClr val="black"/>
                </a:solidFill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Говзаллийн</a:t>
            </a:r>
            <a:r>
              <a:rPr lang="ru-RU" sz="3200" b="1" dirty="0">
                <a:solidFill>
                  <a:prstClr val="black"/>
                </a:solidFill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г1ирс 1амор) </a:t>
            </a:r>
            <a:endParaRPr lang="ru-RU" sz="3200" b="1" dirty="0" smtClean="0">
              <a:solidFill>
                <a:prstClr val="black"/>
              </a:solidFill>
              <a:latin typeface="a_AntiqueGr" panose="04020605060303030202" pitchFamily="8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a_AntiqueGr" panose="04020605060303030202" pitchFamily="82" charset="-52"/>
              </a:rPr>
              <a:t>г1ирс </a:t>
            </a:r>
            <a:r>
              <a:rPr lang="ru-RU" sz="3200" b="1" dirty="0" err="1">
                <a:latin typeface="a_AntiqueGr" panose="04020605060303030202" pitchFamily="82" charset="-52"/>
              </a:rPr>
              <a:t>нохчийн</a:t>
            </a:r>
            <a:r>
              <a:rPr lang="ru-RU" sz="3200" b="1" dirty="0">
                <a:latin typeface="a_AntiqueGr" panose="04020605060303030202" pitchFamily="82" charset="-52"/>
              </a:rPr>
              <a:t> </a:t>
            </a:r>
            <a:r>
              <a:rPr lang="ru-RU" sz="3200" b="1" dirty="0" err="1">
                <a:latin typeface="a_AntiqueGr" panose="04020605060303030202" pitchFamily="82" charset="-52"/>
              </a:rPr>
              <a:t>маттахь</a:t>
            </a:r>
            <a:r>
              <a:rPr lang="ru-RU" sz="3200" b="1" dirty="0">
                <a:latin typeface="a_AntiqueGr" panose="04020605060303030202" pitchFamily="82" charset="-52"/>
              </a:rPr>
              <a:t> </a:t>
            </a:r>
            <a:r>
              <a:rPr lang="ru-RU" sz="3200" b="1" dirty="0" smtClean="0">
                <a:latin typeface="a_AntiqueGr" panose="04020605060303030202" pitchFamily="82" charset="-52"/>
              </a:rPr>
              <a:t>к1еззиг </a:t>
            </a:r>
            <a:r>
              <a:rPr lang="ru-RU" sz="3200" b="1" dirty="0" err="1">
                <a:latin typeface="a_AntiqueGr" panose="04020605060303030202" pitchFamily="82" charset="-52"/>
              </a:rPr>
              <a:t>хилар</a:t>
            </a:r>
            <a:r>
              <a:rPr lang="ru-RU" sz="3200" b="1" dirty="0">
                <a:latin typeface="a_AntiqueGr" panose="04020605060303030202" pitchFamily="82" charset="-52"/>
              </a:rPr>
              <a:t>, я </a:t>
            </a:r>
            <a:r>
              <a:rPr lang="ru-RU" sz="3200" b="1" dirty="0" err="1">
                <a:latin typeface="a_AntiqueGr" panose="04020605060303030202" pitchFamily="82" charset="-52"/>
              </a:rPr>
              <a:t>йанне</a:t>
            </a:r>
            <a:r>
              <a:rPr lang="ru-RU" sz="3200" b="1" dirty="0">
                <a:latin typeface="a_AntiqueGr" panose="04020605060303030202" pitchFamily="82" charset="-52"/>
              </a:rPr>
              <a:t> </a:t>
            </a:r>
            <a:r>
              <a:rPr lang="ru-RU" sz="3200" b="1" dirty="0" err="1">
                <a:latin typeface="a_AntiqueGr" panose="04020605060303030202" pitchFamily="82" charset="-52"/>
              </a:rPr>
              <a:t>цахилар</a:t>
            </a:r>
            <a:r>
              <a:rPr lang="ru-RU" sz="3200" b="1" dirty="0" smtClean="0">
                <a:latin typeface="a_AntiqueGr" panose="04020605060303030202" pitchFamily="82" charset="-52"/>
              </a:rPr>
              <a:t>.</a:t>
            </a:r>
          </a:p>
          <a:p>
            <a:pPr algn="ctr"/>
            <a:endParaRPr lang="ru-RU" b="1" dirty="0">
              <a:latin typeface="a_AntiqueGr" panose="04020605060303030202" pitchFamily="8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1872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83160" y="771878"/>
            <a:ext cx="8837139" cy="371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+mn-ea"/>
                <a:cs typeface="+mn-cs"/>
              </a:rPr>
              <a:t>ПРОБЛЕМА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ntiqueGr" panose="04020605060303030202" pitchFamily="82" charset="-52"/>
              <a:ea typeface="+mn-ea"/>
              <a:cs typeface="+mn-cs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Вайна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хууш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хиллар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ТСО-н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prstClr val="black"/>
                </a:solidFill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 err="1">
                <a:solidFill>
                  <a:prstClr val="black"/>
                </a:solidFill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Говзаллийн</a:t>
            </a:r>
            <a:r>
              <a:rPr lang="ru-RU" sz="3200" b="1" dirty="0">
                <a:solidFill>
                  <a:prstClr val="black"/>
                </a:solidFill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г1ирс 1амор) г1ирсаша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доккха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накъосталла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кхетош-кхиорхочунна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дешаран</a:t>
            </a:r>
            <a:r>
              <a:rPr lang="ru-RU" sz="3200" b="1" dirty="0">
                <a:solidFill>
                  <a:prstClr val="black"/>
                </a:solidFill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prstClr val="black"/>
                </a:solidFill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хаам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бовзитарехь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дешаран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процессан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урхалла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дан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х1ума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дагахь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латтар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бовзийтар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иштта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д1а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кхин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а.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ntiqueGr" panose="04020605060303030202" pitchFamily="8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ntiqueGr" panose="04020605060303030202" pitchFamily="82" charset="-52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1266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02261" y="1114946"/>
            <a:ext cx="8087840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+mn-ea"/>
                <a:cs typeface="+mn-cs"/>
              </a:rPr>
              <a:t>ПРОБЛЕМА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ntiqueGr" panose="04020605060303030202" pitchFamily="82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ntiqueGr" panose="04020605060303030202" pitchFamily="82" charset="-52"/>
              <a:ea typeface="+mn-ea"/>
              <a:cs typeface="+mn-cs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Коьртачу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декъехь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экрана-хазаран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г1ирсаша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доккха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г1о до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долуш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дериг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къеггина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гайтарехь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х1ума, 1илма 1амор,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кхетош-кхиор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ntiqueGr" panose="04020605060303030202" pitchFamily="82" charset="-52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8079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68961" y="1025014"/>
            <a:ext cx="808784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+mn-ea"/>
                <a:cs typeface="+mn-cs"/>
              </a:rPr>
              <a:t>ПРОБЛЕМА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400" b="1" dirty="0">
              <a:solidFill>
                <a:prstClr val="black"/>
              </a:solidFill>
              <a:latin typeface="a_AntiqueGr" panose="04020605060303030202" pitchFamily="82" charset="-5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ntiqueGr" panose="04020605060303030202" pitchFamily="82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Лакхахь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далиначу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масалшна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т1е а доьг1на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суна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хетарехь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тахана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школал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хьалхара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дешаран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йоккха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 ю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маттахь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ТСО (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Говзаллийн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г1ирс 1амор)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цахилар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айса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таллам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беш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суна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гучадаьлларг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коьртачу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декъана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оьшуш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йолу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г1ирс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маттахь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цахилар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ntiqueGr" panose="04020605060303030202" pitchFamily="82" charset="-52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9018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19200" y="1231987"/>
            <a:ext cx="8547101" cy="439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+mn-ea"/>
                <a:cs typeface="+mn-cs"/>
              </a:rPr>
              <a:t>ПРОБЛЕМА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ntiqueGr" panose="04020605060303030202" pitchFamily="82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ntiqueGr" panose="04020605060303030202" pitchFamily="82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Ткъа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 ТСО (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Говзаллийн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г1ирс 1амор)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маттахь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хилча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кхетош-кхиархошна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доккха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накъосталла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хир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дара ,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дуккха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 х1ума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довзитарехь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маттаца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долу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гергарло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ч1аг1дарехь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берашца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беш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болх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жигара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баккхарехь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ntiqueGr" panose="04020605060303030202" pitchFamily="8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_AntiqueGr" panose="04020605060303030202" pitchFamily="82" charset="-52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9414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19200" y="114144"/>
            <a:ext cx="8648701" cy="502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 smtClean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400" b="1" dirty="0" smtClean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АЛАШО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4400" b="1" dirty="0" smtClean="0">
              <a:latin typeface="a_AntiqueGr" panose="04020605060303030202" pitchFamily="8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400" b="1" dirty="0" err="1" smtClean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Тсо</a:t>
            </a:r>
            <a:r>
              <a:rPr lang="ru-RU" sz="4400" b="1" dirty="0" smtClean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prstClr val="black"/>
                </a:solidFill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400" b="1" dirty="0" err="1">
                <a:solidFill>
                  <a:prstClr val="black"/>
                </a:solidFill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Говзаллийн</a:t>
            </a:r>
            <a:r>
              <a:rPr lang="ru-RU" sz="4400" b="1" dirty="0">
                <a:solidFill>
                  <a:prstClr val="black"/>
                </a:solidFill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г1ирс 1амор)</a:t>
            </a:r>
            <a:r>
              <a:rPr lang="ru-RU" sz="4400" b="1" dirty="0">
                <a:latin typeface="a_AntiqueGr" panose="04020605060303030202" pitchFamily="82" charset="-52"/>
              </a:rPr>
              <a:t> </a:t>
            </a:r>
            <a:r>
              <a:rPr lang="ru-RU" sz="4400" b="1" dirty="0" err="1" smtClean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4400" b="1" dirty="0" smtClean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маттахь</a:t>
            </a:r>
            <a:r>
              <a:rPr lang="ru-RU" sz="4400" b="1" dirty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400" b="1" dirty="0" err="1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гочйина</a:t>
            </a:r>
            <a:r>
              <a:rPr lang="ru-RU" sz="4400" b="1" dirty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хилча</a:t>
            </a:r>
            <a:r>
              <a:rPr lang="ru-RU" sz="4400" b="1" dirty="0" smtClean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dirty="0" err="1" smtClean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кхетош-кхиорхошна</a:t>
            </a:r>
            <a:r>
              <a:rPr lang="ru-RU" sz="4400" b="1" dirty="0" smtClean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берашца</a:t>
            </a:r>
            <a:r>
              <a:rPr lang="ru-RU" sz="4400" b="1" dirty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бечу</a:t>
            </a:r>
            <a:r>
              <a:rPr lang="en-US" sz="4400" b="1" dirty="0" smtClean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балхат1ехь  </a:t>
            </a:r>
            <a:r>
              <a:rPr lang="ru-RU" sz="4400" b="1" dirty="0" err="1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уьш</a:t>
            </a:r>
            <a:r>
              <a:rPr lang="ru-RU" sz="4400" b="1" dirty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4400" b="1" dirty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маттах</a:t>
            </a:r>
            <a:r>
              <a:rPr lang="ru-RU" sz="4400" b="1" dirty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дика </a:t>
            </a:r>
            <a:r>
              <a:rPr lang="ru-RU" sz="4400" b="1" dirty="0" err="1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кхетон</a:t>
            </a:r>
            <a:r>
              <a:rPr lang="ru-RU" sz="4400" b="1" dirty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,г1оленаш </a:t>
            </a:r>
            <a:r>
              <a:rPr lang="ru-RU" sz="4400" b="1" dirty="0" err="1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лахар</a:t>
            </a:r>
            <a:r>
              <a:rPr lang="ru-RU" sz="4400" b="1" dirty="0">
                <a:latin typeface="a_AntiqueGr" panose="04020605060303030202" pitchFamily="8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effectLst/>
              <a:latin typeface="a_AntiqueGr" panose="04020605060303030202" pitchFamily="8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0" y="0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87"/>
          <a:stretch/>
        </p:blipFill>
        <p:spPr>
          <a:xfrm>
            <a:off x="11409597" y="-1"/>
            <a:ext cx="782403" cy="6858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9137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839</TotalTime>
  <Words>384</Words>
  <Application>Microsoft Office PowerPoint</Application>
  <PresentationFormat>Произвольный</PresentationFormat>
  <Paragraphs>60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Грань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KompUs</dc:creator>
  <cp:lastModifiedBy>1</cp:lastModifiedBy>
  <cp:revision>62</cp:revision>
  <cp:lastPrinted>2015-02-12T13:26:04Z</cp:lastPrinted>
  <dcterms:created xsi:type="dcterms:W3CDTF">2015-02-12T11:19:44Z</dcterms:created>
  <dcterms:modified xsi:type="dcterms:W3CDTF">2022-04-19T08:52:18Z</dcterms:modified>
</cp:coreProperties>
</file>