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3" r:id="rId7"/>
    <p:sldId id="262" r:id="rId8"/>
    <p:sldId id="264" r:id="rId9"/>
    <p:sldId id="268" r:id="rId10"/>
    <p:sldId id="269" r:id="rId11"/>
    <p:sldId id="272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4-02-11_18-02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858444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928802"/>
            <a:ext cx="489146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ПЕДАГОГИЧЕСКАЯ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НАХОДКА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Мимиева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Айшат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Ильясовна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подготовительной группы Радуга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МБДОУ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18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643998" cy="6429420"/>
          </a:xfrm>
          <a:prstGeom prst="rect">
            <a:avLst/>
          </a:prstGeom>
        </p:spPr>
      </p:pic>
      <p:pic>
        <p:nvPicPr>
          <p:cNvPr id="3" name="Рисунок 2" descr="photo_15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14488"/>
            <a:ext cx="5983846" cy="457203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14612" y="1000108"/>
            <a:ext cx="7000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 и раскрась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pic>
        <p:nvPicPr>
          <p:cNvPr id="3" name="Рисунок 2" descr="photo_1_2024-02-19_08-25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285860"/>
            <a:ext cx="5537170" cy="5143512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домик для матрешки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357982"/>
          </a:xfrm>
          <a:prstGeom prst="rect">
            <a:avLst/>
          </a:prstGeom>
        </p:spPr>
      </p:pic>
      <p:pic>
        <p:nvPicPr>
          <p:cNvPr id="3" name="Рисунок 2" descr="photo_2_2024-02-19_08-25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28736"/>
            <a:ext cx="3929090" cy="492922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14612" y="571480"/>
            <a:ext cx="507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Проведи матрешек к подругам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 верный путь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pic>
        <p:nvPicPr>
          <p:cNvPr id="5" name="Рисунок 4" descr="photo_2024-02-19_08-06-1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214422"/>
            <a:ext cx="4071966" cy="528399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571480"/>
            <a:ext cx="8143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Собери матрешек в кармашек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715148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357166"/>
            <a:ext cx="57864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Подводя итог, можно сказать, что использование 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образовательном процессе дидактической игры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Занимательная матрешка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развитию сенсорных способностей детей раннего и дошкольного возраста, делает детей более любознательными, и активными.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14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86058"/>
            <a:ext cx="3968178" cy="3286148"/>
          </a:xfrm>
          <a:prstGeom prst="rect">
            <a:avLst/>
          </a:prstGeom>
        </p:spPr>
      </p:pic>
      <p:pic>
        <p:nvPicPr>
          <p:cNvPr id="5" name="Рисунок 4" descr="photo_11_2024-02-19_01-44-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786058"/>
            <a:ext cx="3571165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8-02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142900"/>
            <a:ext cx="9501222" cy="70009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1000108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искра, зажигающая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огонек пытливости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Василий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лександрович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Сухомлинский.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1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643182"/>
            <a:ext cx="3249915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1_17-57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75798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моей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педагогической находки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24406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 развитие детей старшего дошкольного возраста,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посредством дидактической 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7167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детей к школе по средствам использования дидактических игр, а так же развитие индивидуальных сенсорных способностей дошкольников.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86124"/>
            <a:ext cx="692948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воспринимать предметы, выделять их разнообразные свойства и отношения: цвет, форму, величину, продолжать развивать органы чувств: зрение, слух, обоняние, осязание, вкус; сравнивать предметы по форме, величине, строению, цвету, выделять характерные детали, красивые сочетания цветов и оттенков; развивать умение классифицировать предметы по общим качествам форме, величине, строению, цвету и по характерным деталям.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1_17-57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500174"/>
            <a:ext cx="547489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 дошкольного детства является периодом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интенсивного сенсорного развития ребенка.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 воспитание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формирование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полноценного восприятия окружающего мира.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основная задача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ребенку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накопить представления о форме,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цвете, величине предметов,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положении в пространстве,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запахе и вкусе.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21442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hoto_12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071810"/>
            <a:ext cx="283995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642918"/>
            <a:ext cx="759797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я активно использую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методику М.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основывается на глубочайшем уважении к ребенку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осознании того, что каждый ребенок уникален и требует индивидуального подхода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своем развитии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самых первых дней жизни, дабы раскрыть весь заложенный в нем потенциал.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методики Марии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в том, чтобы направить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к самовоспитанию, самообучению и саморазвитию.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4-02-19_01-54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71810"/>
            <a:ext cx="3500462" cy="3000396"/>
          </a:xfrm>
          <a:prstGeom prst="rect">
            <a:avLst/>
          </a:prstGeom>
        </p:spPr>
      </p:pic>
      <p:pic>
        <p:nvPicPr>
          <p:cNvPr id="5" name="Рисунок 4" descr="photo_2024-02-19_02-05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071810"/>
            <a:ext cx="2857502" cy="3024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571480"/>
            <a:ext cx="75055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 развитие можно достигать через различные виды игровой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работу в этом направлении я начала с создания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развивающего сенсорного уголка: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4-02-19_02-14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85926"/>
            <a:ext cx="599297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865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71480"/>
            <a:ext cx="787991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Педагогическая находка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Мною разработано и создано своими руками дидактическое пособие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Занимательная матрешка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представляет с собой  книгу в форме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матрешки, изготовленную из деревянной фанеры.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каждой странице размещена игра с необходимым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нее материалом. Пособие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ногофункционально, универсально в применении, мобильно к размещению,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изготовлению, имеет обще-развивающий и коррекционный эффект, что соответствует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ФГОС ДО. Это пособие могут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использовать воспитатели и специалисты детского сада,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развития сенсорных способностей детей как старшего так и раннего дошкольного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озраста.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024-02-19_08-06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000372"/>
            <a:ext cx="278608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</p:spPr>
      </p:pic>
      <p:pic>
        <p:nvPicPr>
          <p:cNvPr id="3" name="Рисунок 2" descr="photo_13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85926"/>
            <a:ext cx="5572164" cy="44291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43174" y="857232"/>
            <a:ext cx="5072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«Геометрический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фартук»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2-11_17-57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9" y="214290"/>
            <a:ext cx="8810687" cy="6357982"/>
          </a:xfrm>
          <a:prstGeom prst="rect">
            <a:avLst/>
          </a:prstGeom>
        </p:spPr>
      </p:pic>
      <p:pic>
        <p:nvPicPr>
          <p:cNvPr id="3" name="Рисунок 2" descr="photo_16_2024-02-19_01-44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500174"/>
            <a:ext cx="5572164" cy="450059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71670" y="785794"/>
            <a:ext cx="6286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Собери матрешек по размеру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428</Words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Мимиева</cp:lastModifiedBy>
  <cp:revision>38</cp:revision>
  <dcterms:created xsi:type="dcterms:W3CDTF">2024-02-06T21:22:41Z</dcterms:created>
  <dcterms:modified xsi:type="dcterms:W3CDTF">2024-02-19T05:42:01Z</dcterms:modified>
</cp:coreProperties>
</file>