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36"/>
  </p:notesMasterIdLst>
  <p:sldIdLst>
    <p:sldId id="256" r:id="rId2"/>
    <p:sldId id="257" r:id="rId3"/>
    <p:sldId id="275" r:id="rId4"/>
    <p:sldId id="276" r:id="rId5"/>
    <p:sldId id="290" r:id="rId6"/>
    <p:sldId id="291" r:id="rId7"/>
    <p:sldId id="288" r:id="rId8"/>
    <p:sldId id="289" r:id="rId9"/>
    <p:sldId id="295" r:id="rId10"/>
    <p:sldId id="297" r:id="rId11"/>
    <p:sldId id="300" r:id="rId12"/>
    <p:sldId id="301" r:id="rId13"/>
    <p:sldId id="278" r:id="rId14"/>
    <p:sldId id="279" r:id="rId15"/>
    <p:sldId id="286" r:id="rId16"/>
    <p:sldId id="302" r:id="rId17"/>
    <p:sldId id="303" r:id="rId18"/>
    <p:sldId id="285" r:id="rId19"/>
    <p:sldId id="304" r:id="rId20"/>
    <p:sldId id="305" r:id="rId21"/>
    <p:sldId id="287" r:id="rId22"/>
    <p:sldId id="282" r:id="rId23"/>
    <p:sldId id="283" r:id="rId24"/>
    <p:sldId id="281" r:id="rId25"/>
    <p:sldId id="277" r:id="rId26"/>
    <p:sldId id="293" r:id="rId27"/>
    <p:sldId id="294" r:id="rId28"/>
    <p:sldId id="280" r:id="rId29"/>
    <p:sldId id="292" r:id="rId30"/>
    <p:sldId id="271" r:id="rId31"/>
    <p:sldId id="296" r:id="rId32"/>
    <p:sldId id="272" r:id="rId33"/>
    <p:sldId id="298" r:id="rId34"/>
    <p:sldId id="299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D1DEB0F-5BEF-45F1-9C4F-1E5E1142880A}">
          <p14:sldIdLst>
            <p14:sldId id="256"/>
            <p14:sldId id="257"/>
            <p14:sldId id="275"/>
            <p14:sldId id="276"/>
            <p14:sldId id="290"/>
            <p14:sldId id="291"/>
            <p14:sldId id="288"/>
            <p14:sldId id="289"/>
            <p14:sldId id="295"/>
            <p14:sldId id="297"/>
            <p14:sldId id="300"/>
            <p14:sldId id="301"/>
            <p14:sldId id="278"/>
            <p14:sldId id="279"/>
            <p14:sldId id="286"/>
            <p14:sldId id="302"/>
            <p14:sldId id="303"/>
            <p14:sldId id="285"/>
            <p14:sldId id="304"/>
            <p14:sldId id="305"/>
            <p14:sldId id="287"/>
            <p14:sldId id="282"/>
            <p14:sldId id="283"/>
            <p14:sldId id="281"/>
            <p14:sldId id="277"/>
            <p14:sldId id="293"/>
            <p14:sldId id="294"/>
            <p14:sldId id="280"/>
            <p14:sldId id="292"/>
            <p14:sldId id="271"/>
            <p14:sldId id="296"/>
            <p14:sldId id="272"/>
            <p14:sldId id="298"/>
            <p14:sldId id="2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33" autoAdjust="0"/>
    <p:restoredTop sz="94660"/>
  </p:normalViewPr>
  <p:slideViewPr>
    <p:cSldViewPr snapToGrid="0">
      <p:cViewPr varScale="1">
        <p:scale>
          <a:sx n="82" d="100"/>
          <a:sy n="82" d="100"/>
        </p:scale>
        <p:origin x="66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image" Target="../media/image2.jpg"/><Relationship Id="rId4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736D60-7ABE-4191-B72E-0A80419C1CA6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FA8669F-1C98-4837-8FB1-32669832EC88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ru-RU" sz="2000" dirty="0" err="1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тоба</a:t>
          </a:r>
          <a:r>
            <a: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«Веснушки»</a:t>
          </a:r>
        </a:p>
        <a:p>
          <a:pPr marL="0" lvl="0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DADF3516-CAC1-4F59-8624-B7B37FFCE0E5}" type="parTrans" cxnId="{BAA5DE2F-C2F9-45E6-BD31-CDD309E08443}">
      <dgm:prSet/>
      <dgm:spPr/>
      <dgm:t>
        <a:bodyPr/>
        <a:lstStyle/>
        <a:p>
          <a:endParaRPr lang="ru-RU"/>
        </a:p>
      </dgm:t>
    </dgm:pt>
    <dgm:pt modelId="{1EA12770-54E9-49C1-8333-40E9832A2C60}" type="sibTrans" cxnId="{BAA5DE2F-C2F9-45E6-BD31-CDD309E08443}">
      <dgm:prSet/>
      <dgm:spPr/>
      <dgm:t>
        <a:bodyPr/>
        <a:lstStyle/>
        <a:p>
          <a:endParaRPr lang="ru-RU"/>
        </a:p>
      </dgm:t>
    </dgm:pt>
    <dgm:pt modelId="{A1C976C2-B5F1-44CD-BDA1-47088E6794D1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</a:t>
          </a:r>
          <a:r>
            <a:rPr lang="ru-RU" sz="2000" dirty="0" err="1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тоба</a:t>
          </a:r>
          <a:r>
            <a: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«Ладушки»</a:t>
          </a:r>
        </a:p>
        <a:p>
          <a:pPr marL="0"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dirty="0">
            <a:solidFill>
              <a:schemeClr val="accent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DE6A0B9E-0354-4598-BA61-0CE8B17CDD3B}" type="parTrans" cxnId="{589E5B11-3525-4F30-8830-93F56065ACEB}">
      <dgm:prSet/>
      <dgm:spPr/>
      <dgm:t>
        <a:bodyPr/>
        <a:lstStyle/>
        <a:p>
          <a:endParaRPr lang="ru-RU"/>
        </a:p>
      </dgm:t>
    </dgm:pt>
    <dgm:pt modelId="{061F7AB5-5915-46C9-89CE-0FA38AB1B9A5}" type="sibTrans" cxnId="{589E5B11-3525-4F30-8830-93F56065ACEB}">
      <dgm:prSet/>
      <dgm:spPr/>
      <dgm:t>
        <a:bodyPr/>
        <a:lstStyle/>
        <a:p>
          <a:endParaRPr lang="ru-RU"/>
        </a:p>
      </dgm:t>
    </dgm:pt>
    <dgm:pt modelId="{7B87A5EB-4B80-4716-B388-464C7796FDF6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ru-RU" sz="2000" dirty="0" err="1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тоба</a:t>
          </a:r>
          <a:r>
            <a: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«Солнышко»</a:t>
          </a:r>
        </a:p>
        <a:p>
          <a:endParaRPr lang="ru-RU" sz="1800" dirty="0">
            <a:solidFill>
              <a:schemeClr val="accent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3854F3-AD1C-4E10-B62E-8D9F36B6D2B4}" type="parTrans" cxnId="{F9087639-E9DF-4EA2-B3E5-268A150EFBB0}">
      <dgm:prSet/>
      <dgm:spPr/>
      <dgm:t>
        <a:bodyPr/>
        <a:lstStyle/>
        <a:p>
          <a:endParaRPr lang="ru-RU"/>
        </a:p>
      </dgm:t>
    </dgm:pt>
    <dgm:pt modelId="{9BD07B09-4949-4FC5-AD20-075EB62BDB53}" type="sibTrans" cxnId="{F9087639-E9DF-4EA2-B3E5-268A150EFBB0}">
      <dgm:prSet/>
      <dgm:spPr/>
      <dgm:t>
        <a:bodyPr/>
        <a:lstStyle/>
        <a:p>
          <a:endParaRPr lang="ru-RU"/>
        </a:p>
      </dgm:t>
    </dgm:pt>
    <dgm:pt modelId="{40AFAA96-D151-4E10-9BBA-D3BDA99D42A9}">
      <dgm:prSet phldrT="[Текст]" custT="1"/>
      <dgm:spPr/>
      <dgm:t>
        <a:bodyPr/>
        <a:lstStyle/>
        <a:p>
          <a:pPr algn="ctr"/>
          <a:r>
            <a: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</a:t>
          </a:r>
          <a:r>
            <a:rPr lang="ru-RU" sz="2000" dirty="0" err="1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тоба</a:t>
          </a:r>
          <a:r>
            <a: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algn="ctr"/>
          <a:r>
            <a:rPr lang="ru-RU" sz="20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«Радуга»</a:t>
          </a:r>
        </a:p>
      </dgm:t>
    </dgm:pt>
    <dgm:pt modelId="{147F5731-7143-465D-92DB-A5D71C30D6EB}" type="parTrans" cxnId="{D5F2DE71-C483-4653-B802-97974EDC4FA5}">
      <dgm:prSet/>
      <dgm:spPr/>
      <dgm:t>
        <a:bodyPr/>
        <a:lstStyle/>
        <a:p>
          <a:endParaRPr lang="ru-RU"/>
        </a:p>
      </dgm:t>
    </dgm:pt>
    <dgm:pt modelId="{D1080ED3-0C71-477B-BA66-8985BC757C2C}" type="sibTrans" cxnId="{D5F2DE71-C483-4653-B802-97974EDC4FA5}">
      <dgm:prSet/>
      <dgm:spPr/>
      <dgm:t>
        <a:bodyPr/>
        <a:lstStyle/>
        <a:p>
          <a:endParaRPr lang="ru-RU"/>
        </a:p>
      </dgm:t>
    </dgm:pt>
    <dgm:pt modelId="{6B5F4404-A8C3-4261-AAC6-888AAEA54CF2}" type="pres">
      <dgm:prSet presAssocID="{C5736D60-7ABE-4191-B72E-0A80419C1CA6}" presName="Name0" presStyleCnt="0">
        <dgm:presLayoutVars>
          <dgm:dir/>
          <dgm:resizeHandles val="exact"/>
        </dgm:presLayoutVars>
      </dgm:prSet>
      <dgm:spPr/>
    </dgm:pt>
    <dgm:pt modelId="{56C8122C-ED53-4F2B-8B92-3F56BFD482D3}" type="pres">
      <dgm:prSet presAssocID="{DFA8669F-1C98-4837-8FB1-32669832EC88}" presName="compNode" presStyleCnt="0"/>
      <dgm:spPr/>
    </dgm:pt>
    <dgm:pt modelId="{8CC4CCC4-9363-410A-A911-5B185A936A4F}" type="pres">
      <dgm:prSet presAssocID="{DFA8669F-1C98-4837-8FB1-32669832EC88}" presName="pictRect" presStyleLbl="node1" presStyleIdx="0" presStyleCnt="4" custLinFactX="100000" custLinFactNeighborX="119910" custLinFactNeighborY="105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9F17F301-9FBB-4845-B48C-6965829F946A}" type="pres">
      <dgm:prSet presAssocID="{DFA8669F-1C98-4837-8FB1-32669832EC88}" presName="textRect" presStyleLbl="revTx" presStyleIdx="0" presStyleCnt="4">
        <dgm:presLayoutVars>
          <dgm:bulletEnabled val="1"/>
        </dgm:presLayoutVars>
      </dgm:prSet>
      <dgm:spPr/>
    </dgm:pt>
    <dgm:pt modelId="{EE2D258E-9366-46C1-BE33-4A17A7DA8685}" type="pres">
      <dgm:prSet presAssocID="{1EA12770-54E9-49C1-8333-40E9832A2C60}" presName="sibTrans" presStyleLbl="sibTrans2D1" presStyleIdx="0" presStyleCnt="0"/>
      <dgm:spPr/>
    </dgm:pt>
    <dgm:pt modelId="{9C3CFFD4-3722-4BB0-AFE9-B9A0E09697F9}" type="pres">
      <dgm:prSet presAssocID="{A1C976C2-B5F1-44CD-BDA1-47088E6794D1}" presName="compNode" presStyleCnt="0"/>
      <dgm:spPr/>
    </dgm:pt>
    <dgm:pt modelId="{8FDF116C-A843-4B46-A28A-C2826636D004}" type="pres">
      <dgm:prSet presAssocID="{A1C976C2-B5F1-44CD-BDA1-47088E6794D1}" presName="pictRect" presStyleLbl="node1" presStyleIdx="1" presStyleCnt="4" custLinFactX="-3647" custLinFactNeighborX="-100000" custLinFactNeighborY="2929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3AA8BAAE-8E48-4370-AAAC-442597D57506}" type="pres">
      <dgm:prSet presAssocID="{A1C976C2-B5F1-44CD-BDA1-47088E6794D1}" presName="textRect" presStyleLbl="revTx" presStyleIdx="1" presStyleCnt="4">
        <dgm:presLayoutVars>
          <dgm:bulletEnabled val="1"/>
        </dgm:presLayoutVars>
      </dgm:prSet>
      <dgm:spPr/>
    </dgm:pt>
    <dgm:pt modelId="{5AD02D3B-D22D-45DB-A020-F40933C8804D}" type="pres">
      <dgm:prSet presAssocID="{061F7AB5-5915-46C9-89CE-0FA38AB1B9A5}" presName="sibTrans" presStyleLbl="sibTrans2D1" presStyleIdx="0" presStyleCnt="0"/>
      <dgm:spPr/>
    </dgm:pt>
    <dgm:pt modelId="{9B8632DB-6BFD-4138-935D-15B9D5F3C6A1}" type="pres">
      <dgm:prSet presAssocID="{7B87A5EB-4B80-4716-B388-464C7796FDF6}" presName="compNode" presStyleCnt="0"/>
      <dgm:spPr/>
    </dgm:pt>
    <dgm:pt modelId="{BFB97F42-3B86-4CD2-8116-032E758D298A}" type="pres">
      <dgm:prSet presAssocID="{7B87A5EB-4B80-4716-B388-464C7796FDF6}" presName="pictRect" presStyleLbl="node1" presStyleIdx="2" presStyleCnt="4" custLinFactX="6837" custLinFactNeighborX="100000" custLinFactNeighborY="-87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E208EC7A-58CF-4812-B085-FDAB179396EE}" type="pres">
      <dgm:prSet presAssocID="{7B87A5EB-4B80-4716-B388-464C7796FDF6}" presName="textRect" presStyleLbl="revTx" presStyleIdx="2" presStyleCnt="4">
        <dgm:presLayoutVars>
          <dgm:bulletEnabled val="1"/>
        </dgm:presLayoutVars>
      </dgm:prSet>
      <dgm:spPr/>
    </dgm:pt>
    <dgm:pt modelId="{A88356BE-FA6D-43A8-B917-F38F040237A1}" type="pres">
      <dgm:prSet presAssocID="{9BD07B09-4949-4FC5-AD20-075EB62BDB53}" presName="sibTrans" presStyleLbl="sibTrans2D1" presStyleIdx="0" presStyleCnt="0"/>
      <dgm:spPr/>
    </dgm:pt>
    <dgm:pt modelId="{88AC4A4F-5682-4DE7-9DA0-BACAE3D4AD9B}" type="pres">
      <dgm:prSet presAssocID="{40AFAA96-D151-4E10-9BBA-D3BDA99D42A9}" presName="compNode" presStyleCnt="0"/>
      <dgm:spPr/>
    </dgm:pt>
    <dgm:pt modelId="{53F86ED3-9411-4CC1-96FE-4E0CB2DB6B6E}" type="pres">
      <dgm:prSet presAssocID="{40AFAA96-D151-4E10-9BBA-D3BDA99D42A9}" presName="pictRect" presStyleLbl="node1" presStyleIdx="3" presStyleCnt="4" custLinFactX="-100000" custLinFactNeighborX="-116941" custLinFactNeighborY="1050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CCA441FE-54D0-4B30-B776-90C046AC20D3}" type="pres">
      <dgm:prSet presAssocID="{40AFAA96-D151-4E10-9BBA-D3BDA99D42A9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589E5B11-3525-4F30-8830-93F56065ACEB}" srcId="{C5736D60-7ABE-4191-B72E-0A80419C1CA6}" destId="{A1C976C2-B5F1-44CD-BDA1-47088E6794D1}" srcOrd="1" destOrd="0" parTransId="{DE6A0B9E-0354-4598-BA61-0CE8B17CDD3B}" sibTransId="{061F7AB5-5915-46C9-89CE-0FA38AB1B9A5}"/>
    <dgm:cxn modelId="{58B98514-C090-430B-89DB-336AFC1187B5}" type="presOf" srcId="{1EA12770-54E9-49C1-8333-40E9832A2C60}" destId="{EE2D258E-9366-46C1-BE33-4A17A7DA8685}" srcOrd="0" destOrd="0" presId="urn:microsoft.com/office/officeart/2005/8/layout/pList1"/>
    <dgm:cxn modelId="{9899D123-CC7B-4525-AF56-75B564497BF6}" type="presOf" srcId="{40AFAA96-D151-4E10-9BBA-D3BDA99D42A9}" destId="{CCA441FE-54D0-4B30-B776-90C046AC20D3}" srcOrd="0" destOrd="0" presId="urn:microsoft.com/office/officeart/2005/8/layout/pList1"/>
    <dgm:cxn modelId="{BAA5DE2F-C2F9-45E6-BD31-CDD309E08443}" srcId="{C5736D60-7ABE-4191-B72E-0A80419C1CA6}" destId="{DFA8669F-1C98-4837-8FB1-32669832EC88}" srcOrd="0" destOrd="0" parTransId="{DADF3516-CAC1-4F59-8624-B7B37FFCE0E5}" sibTransId="{1EA12770-54E9-49C1-8333-40E9832A2C60}"/>
    <dgm:cxn modelId="{F9087639-E9DF-4EA2-B3E5-268A150EFBB0}" srcId="{C5736D60-7ABE-4191-B72E-0A80419C1CA6}" destId="{7B87A5EB-4B80-4716-B388-464C7796FDF6}" srcOrd="2" destOrd="0" parTransId="{A93854F3-AD1C-4E10-B62E-8D9F36B6D2B4}" sibTransId="{9BD07B09-4949-4FC5-AD20-075EB62BDB53}"/>
    <dgm:cxn modelId="{C48FE35D-8312-4EA5-8040-82643D5F48F1}" type="presOf" srcId="{C5736D60-7ABE-4191-B72E-0A80419C1CA6}" destId="{6B5F4404-A8C3-4261-AAC6-888AAEA54CF2}" srcOrd="0" destOrd="0" presId="urn:microsoft.com/office/officeart/2005/8/layout/pList1"/>
    <dgm:cxn modelId="{334FE864-159B-459A-9E49-0EC80F7FE2C5}" type="presOf" srcId="{061F7AB5-5915-46C9-89CE-0FA38AB1B9A5}" destId="{5AD02D3B-D22D-45DB-A020-F40933C8804D}" srcOrd="0" destOrd="0" presId="urn:microsoft.com/office/officeart/2005/8/layout/pList1"/>
    <dgm:cxn modelId="{D5F2DE71-C483-4653-B802-97974EDC4FA5}" srcId="{C5736D60-7ABE-4191-B72E-0A80419C1CA6}" destId="{40AFAA96-D151-4E10-9BBA-D3BDA99D42A9}" srcOrd="3" destOrd="0" parTransId="{147F5731-7143-465D-92DB-A5D71C30D6EB}" sibTransId="{D1080ED3-0C71-477B-BA66-8985BC757C2C}"/>
    <dgm:cxn modelId="{1ACDFC9F-67D3-46DC-A42E-C6C5FD8DFFF1}" type="presOf" srcId="{A1C976C2-B5F1-44CD-BDA1-47088E6794D1}" destId="{3AA8BAAE-8E48-4370-AAAC-442597D57506}" srcOrd="0" destOrd="0" presId="urn:microsoft.com/office/officeart/2005/8/layout/pList1"/>
    <dgm:cxn modelId="{D2A7FDB9-3595-4F80-B2AC-BEBB1F45B529}" type="presOf" srcId="{9BD07B09-4949-4FC5-AD20-075EB62BDB53}" destId="{A88356BE-FA6D-43A8-B917-F38F040237A1}" srcOrd="0" destOrd="0" presId="urn:microsoft.com/office/officeart/2005/8/layout/pList1"/>
    <dgm:cxn modelId="{BA48B4C0-A098-4698-851D-D92E68BB95EB}" type="presOf" srcId="{DFA8669F-1C98-4837-8FB1-32669832EC88}" destId="{9F17F301-9FBB-4845-B48C-6965829F946A}" srcOrd="0" destOrd="0" presId="urn:microsoft.com/office/officeart/2005/8/layout/pList1"/>
    <dgm:cxn modelId="{2C96D1FA-C12D-47CD-A45A-849A1B27D746}" type="presOf" srcId="{7B87A5EB-4B80-4716-B388-464C7796FDF6}" destId="{E208EC7A-58CF-4812-B085-FDAB179396EE}" srcOrd="0" destOrd="0" presId="urn:microsoft.com/office/officeart/2005/8/layout/pList1"/>
    <dgm:cxn modelId="{4BAE1C27-FF8F-4AD0-8691-9BE3351CDD15}" type="presParOf" srcId="{6B5F4404-A8C3-4261-AAC6-888AAEA54CF2}" destId="{56C8122C-ED53-4F2B-8B92-3F56BFD482D3}" srcOrd="0" destOrd="0" presId="urn:microsoft.com/office/officeart/2005/8/layout/pList1"/>
    <dgm:cxn modelId="{C88B2198-10A7-4AD8-8793-B51C71631B8D}" type="presParOf" srcId="{56C8122C-ED53-4F2B-8B92-3F56BFD482D3}" destId="{8CC4CCC4-9363-410A-A911-5B185A936A4F}" srcOrd="0" destOrd="0" presId="urn:microsoft.com/office/officeart/2005/8/layout/pList1"/>
    <dgm:cxn modelId="{8B0811A6-3E7D-46DC-8191-4D9131A19A46}" type="presParOf" srcId="{56C8122C-ED53-4F2B-8B92-3F56BFD482D3}" destId="{9F17F301-9FBB-4845-B48C-6965829F946A}" srcOrd="1" destOrd="0" presId="urn:microsoft.com/office/officeart/2005/8/layout/pList1"/>
    <dgm:cxn modelId="{1B2F9D27-F886-46AB-8B45-350F900D6559}" type="presParOf" srcId="{6B5F4404-A8C3-4261-AAC6-888AAEA54CF2}" destId="{EE2D258E-9366-46C1-BE33-4A17A7DA8685}" srcOrd="1" destOrd="0" presId="urn:microsoft.com/office/officeart/2005/8/layout/pList1"/>
    <dgm:cxn modelId="{B5948534-4553-4F8B-AA6E-02D8802FE5BF}" type="presParOf" srcId="{6B5F4404-A8C3-4261-AAC6-888AAEA54CF2}" destId="{9C3CFFD4-3722-4BB0-AFE9-B9A0E09697F9}" srcOrd="2" destOrd="0" presId="urn:microsoft.com/office/officeart/2005/8/layout/pList1"/>
    <dgm:cxn modelId="{6298FE43-4E22-4C1D-B5C4-2DA21DE3AFF6}" type="presParOf" srcId="{9C3CFFD4-3722-4BB0-AFE9-B9A0E09697F9}" destId="{8FDF116C-A843-4B46-A28A-C2826636D004}" srcOrd="0" destOrd="0" presId="urn:microsoft.com/office/officeart/2005/8/layout/pList1"/>
    <dgm:cxn modelId="{FCB3ADC0-0822-43EE-B0A5-1BDC04253EAC}" type="presParOf" srcId="{9C3CFFD4-3722-4BB0-AFE9-B9A0E09697F9}" destId="{3AA8BAAE-8E48-4370-AAAC-442597D57506}" srcOrd="1" destOrd="0" presId="urn:microsoft.com/office/officeart/2005/8/layout/pList1"/>
    <dgm:cxn modelId="{6034DC70-54FD-4E7D-AC92-FCF0A58E4D24}" type="presParOf" srcId="{6B5F4404-A8C3-4261-AAC6-888AAEA54CF2}" destId="{5AD02D3B-D22D-45DB-A020-F40933C8804D}" srcOrd="3" destOrd="0" presId="urn:microsoft.com/office/officeart/2005/8/layout/pList1"/>
    <dgm:cxn modelId="{236BB3B5-4CE9-4772-9BEA-303A1C5AC9BC}" type="presParOf" srcId="{6B5F4404-A8C3-4261-AAC6-888AAEA54CF2}" destId="{9B8632DB-6BFD-4138-935D-15B9D5F3C6A1}" srcOrd="4" destOrd="0" presId="urn:microsoft.com/office/officeart/2005/8/layout/pList1"/>
    <dgm:cxn modelId="{34EF35AD-0657-4E92-80E1-4E171FE3D341}" type="presParOf" srcId="{9B8632DB-6BFD-4138-935D-15B9D5F3C6A1}" destId="{BFB97F42-3B86-4CD2-8116-032E758D298A}" srcOrd="0" destOrd="0" presId="urn:microsoft.com/office/officeart/2005/8/layout/pList1"/>
    <dgm:cxn modelId="{76F2DAD1-7C1D-4FA5-9D13-B90C7D413142}" type="presParOf" srcId="{9B8632DB-6BFD-4138-935D-15B9D5F3C6A1}" destId="{E208EC7A-58CF-4812-B085-FDAB179396EE}" srcOrd="1" destOrd="0" presId="urn:microsoft.com/office/officeart/2005/8/layout/pList1"/>
    <dgm:cxn modelId="{98CFB172-1476-4962-A280-9F7B2DA4DB41}" type="presParOf" srcId="{6B5F4404-A8C3-4261-AAC6-888AAEA54CF2}" destId="{A88356BE-FA6D-43A8-B917-F38F040237A1}" srcOrd="5" destOrd="0" presId="urn:microsoft.com/office/officeart/2005/8/layout/pList1"/>
    <dgm:cxn modelId="{A62DC2A1-1A68-4B2B-8C86-86CED2D6949C}" type="presParOf" srcId="{6B5F4404-A8C3-4261-AAC6-888AAEA54CF2}" destId="{88AC4A4F-5682-4DE7-9DA0-BACAE3D4AD9B}" srcOrd="6" destOrd="0" presId="urn:microsoft.com/office/officeart/2005/8/layout/pList1"/>
    <dgm:cxn modelId="{570A2636-D0D8-457D-BA23-FF7C6369443A}" type="presParOf" srcId="{88AC4A4F-5682-4DE7-9DA0-BACAE3D4AD9B}" destId="{53F86ED3-9411-4CC1-96FE-4E0CB2DB6B6E}" srcOrd="0" destOrd="0" presId="urn:microsoft.com/office/officeart/2005/8/layout/pList1"/>
    <dgm:cxn modelId="{515241C4-8C19-4A4B-BE6D-995A43DEC2B1}" type="presParOf" srcId="{88AC4A4F-5682-4DE7-9DA0-BACAE3D4AD9B}" destId="{CCA441FE-54D0-4B30-B776-90C046AC20D3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4CCC4-9363-410A-A911-5B185A936A4F}">
      <dsp:nvSpPr>
        <dsp:cNvPr id="0" name=""/>
        <dsp:cNvSpPr/>
      </dsp:nvSpPr>
      <dsp:spPr>
        <a:xfrm>
          <a:off x="5680399" y="825000"/>
          <a:ext cx="2580590" cy="1778027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17F301-9FBB-4845-B48C-6965829F946A}">
      <dsp:nvSpPr>
        <dsp:cNvPr id="0" name=""/>
        <dsp:cNvSpPr/>
      </dsp:nvSpPr>
      <dsp:spPr>
        <a:xfrm>
          <a:off x="5422" y="2584358"/>
          <a:ext cx="2580590" cy="957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ru-RU" sz="2000" kern="1200" dirty="0" err="1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тоба</a:t>
          </a:r>
          <a:r>
            <a:rPr lang="ru-RU" sz="20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«Веснушки»</a:t>
          </a: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5422" y="2584358"/>
        <a:ext cx="2580590" cy="957399"/>
      </dsp:txXfrm>
    </dsp:sp>
    <dsp:sp modelId="{8FDF116C-A843-4B46-A28A-C2826636D004}">
      <dsp:nvSpPr>
        <dsp:cNvPr id="0" name=""/>
        <dsp:cNvSpPr/>
      </dsp:nvSpPr>
      <dsp:spPr>
        <a:xfrm>
          <a:off x="169476" y="858409"/>
          <a:ext cx="2580590" cy="1778027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A8BAAE-8E48-4370-AAAC-442597D57506}">
      <dsp:nvSpPr>
        <dsp:cNvPr id="0" name=""/>
        <dsp:cNvSpPr/>
      </dsp:nvSpPr>
      <dsp:spPr>
        <a:xfrm>
          <a:off x="2844181" y="2584358"/>
          <a:ext cx="2580590" cy="957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</a:t>
          </a:r>
          <a:r>
            <a:rPr lang="ru-RU" sz="2000" kern="1200" dirty="0" err="1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тоба</a:t>
          </a:r>
          <a:r>
            <a:rPr lang="ru-RU" sz="20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«Ладушки»</a:t>
          </a:r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 dirty="0">
            <a:solidFill>
              <a:schemeClr val="accent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>
        <a:off x="2844181" y="2584358"/>
        <a:ext cx="2580590" cy="957399"/>
      </dsp:txXfrm>
    </dsp:sp>
    <dsp:sp modelId="{BFB97F42-3B86-4CD2-8116-032E758D298A}">
      <dsp:nvSpPr>
        <dsp:cNvPr id="0" name=""/>
        <dsp:cNvSpPr/>
      </dsp:nvSpPr>
      <dsp:spPr>
        <a:xfrm>
          <a:off x="8439964" y="790738"/>
          <a:ext cx="2580590" cy="1778027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08EC7A-58CF-4812-B085-FDAB179396EE}">
      <dsp:nvSpPr>
        <dsp:cNvPr id="0" name=""/>
        <dsp:cNvSpPr/>
      </dsp:nvSpPr>
      <dsp:spPr>
        <a:xfrm>
          <a:off x="5682939" y="2584358"/>
          <a:ext cx="2580590" cy="957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ru-RU" sz="2000" kern="1200" dirty="0" err="1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тоба</a:t>
          </a:r>
          <a:r>
            <a:rPr lang="ru-RU" sz="20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«Солнышко»</a:t>
          </a:r>
        </a:p>
        <a:p>
          <a:pPr algn="ctr">
            <a:buNone/>
          </a:pPr>
          <a:endParaRPr lang="ru-RU" sz="1800" kern="1200" dirty="0">
            <a:solidFill>
              <a:schemeClr val="accent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82939" y="2584358"/>
        <a:ext cx="2580590" cy="957399"/>
      </dsp:txXfrm>
    </dsp:sp>
    <dsp:sp modelId="{53F86ED3-9411-4CC1-96FE-4E0CB2DB6B6E}">
      <dsp:nvSpPr>
        <dsp:cNvPr id="0" name=""/>
        <dsp:cNvSpPr/>
      </dsp:nvSpPr>
      <dsp:spPr>
        <a:xfrm>
          <a:off x="2923338" y="825000"/>
          <a:ext cx="2580590" cy="1778027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A441FE-54D0-4B30-B776-90C046AC20D3}">
      <dsp:nvSpPr>
        <dsp:cNvPr id="0" name=""/>
        <dsp:cNvSpPr/>
      </dsp:nvSpPr>
      <dsp:spPr>
        <a:xfrm>
          <a:off x="8521697" y="2584358"/>
          <a:ext cx="2580590" cy="957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</a:t>
          </a:r>
          <a:r>
            <a:rPr lang="ru-RU" sz="2000" kern="1200" dirty="0" err="1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тоба</a:t>
          </a:r>
          <a:r>
            <a:rPr lang="ru-RU" sz="20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«Радуга»</a:t>
          </a:r>
        </a:p>
      </dsp:txBody>
      <dsp:txXfrm>
        <a:off x="8521697" y="2584358"/>
        <a:ext cx="2580590" cy="9573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1505C-A46B-4583-B3FE-EE53F2E5E720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5A348E-23BE-4F7F-8217-F52AD2C774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240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029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821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371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555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808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696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056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583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947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667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930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656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9333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9715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6843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869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5540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285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8488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930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7126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3102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4827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2146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8807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1097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0478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8835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4144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2853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1176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1332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8926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5A348E-23BE-4F7F-8217-F52AD2C7743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739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688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66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75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799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386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41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386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773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908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99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0829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8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1448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10183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5158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529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C422D2-5DE6-44C0-B1C9-0DF5080033AB}" type="datetimeFigureOut">
              <a:rPr lang="ru-RU" smtClean="0"/>
              <a:t>10.02.2025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9B1CD73-8D9A-4FB8-8523-AD37A9BBB8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274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38BD5E-4EE1-413E-BA4C-D1B81E7B6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74441" y="2017125"/>
            <a:ext cx="5767035" cy="2881445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НОХЧИЙН КЪОМАН А,   ЛИТЕРАТУРИН А ДОЗАЛЛА АЙДАМИРОВ </a:t>
            </a:r>
            <a:r>
              <a:rPr lang="en-US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АБДУЛ-ХЬАЬКАМАН К</a:t>
            </a:r>
            <a:r>
              <a:rPr lang="en-US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 АБУЗАР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1F0B2B-46C6-488B-8909-60B2301C697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476" y="2094791"/>
            <a:ext cx="4950316" cy="31383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1DBB8B4-1183-46C6-893F-AEA9EC0E9062}"/>
              </a:ext>
            </a:extLst>
          </p:cNvPr>
          <p:cNvSpPr/>
          <p:nvPr/>
        </p:nvSpPr>
        <p:spPr>
          <a:xfrm flipH="1">
            <a:off x="5529805" y="5564237"/>
            <a:ext cx="6399598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750"/>
              </a:spcAft>
            </a:pPr>
            <a:r>
              <a:rPr lang="ru-RU" sz="24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Кечйинарг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Евдогаев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Резванан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йо</a:t>
            </a:r>
            <a:r>
              <a:rPr lang="en-US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2400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Мадина </a:t>
            </a:r>
            <a:endParaRPr lang="ru-RU" sz="24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4330B70-317B-43EF-A368-02DFC36160F5}"/>
              </a:ext>
            </a:extLst>
          </p:cNvPr>
          <p:cNvSpPr/>
          <p:nvPr/>
        </p:nvSpPr>
        <p:spPr>
          <a:xfrm>
            <a:off x="1604865" y="431894"/>
            <a:ext cx="9860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ГУЬМСАН МУНИЦИПАЛЬНИ К</a:t>
            </a:r>
            <a:r>
              <a:rPr lang="en-US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ОШТАН ГУЬМС-Г</a:t>
            </a:r>
            <a:r>
              <a:rPr lang="en-US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АЛИН «БАРТ» Ц</a:t>
            </a:r>
            <a:r>
              <a:rPr lang="en-US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 ЙОЛУ №18 БЕРИЙН БЕШ</a:t>
            </a:r>
            <a:endParaRPr lang="ru-RU" sz="2400" b="1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934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3F6EE92-AB20-4682-8924-BA0ACA9E2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56" y="373224"/>
            <a:ext cx="10338319" cy="6792686"/>
          </a:xfrm>
        </p:spPr>
        <p:txBody>
          <a:bodyPr>
            <a:normAutofit fontScale="77500" lnSpcReduction="20000"/>
          </a:bodyPr>
          <a:lstStyle/>
          <a:p>
            <a:r>
              <a:rPr lang="ru-RU" sz="2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АННОТАЦИ: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Айдамиров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Абузар -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нохчийн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йаздархо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поэт, публицист,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вевзаш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волу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йукъараллин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политикаин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деятель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Иза вина 1933-чу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шарахь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Ножай-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Юьртан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к1оштан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Мескетахь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Абузар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башха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доьналла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долуш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догцӀена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стаг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вара,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амма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цуьнца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цхьаьна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кӀеда-мерза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къинхетаме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вара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Цо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произведенешкахь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гойту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халкъан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лазам а, бала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цуьнан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ламасташа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оьздангалло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культуро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тӀеӀаткъам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Нохчийчоьнан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гӀаланашкахь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йарташкахь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урамашна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цуьнан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цӀераш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тиллина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документальни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фильм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йаьккхина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цуьнан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дахарх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кхоллараллех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лаьцна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масех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книга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арахецна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Иза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воккха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йаздархо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халкъан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хьакъ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волу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кӀант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вахархо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къонах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вара.</a:t>
            </a:r>
          </a:p>
          <a:p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Цуьнан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дуьххьарлера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дийцар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зорбатоьхна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1957-чу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шарахь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Айдамиров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Абузаран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тоьлла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произведени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лоруш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трилогин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дуьххьарлера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роман – «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Еха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буьйсанаш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Роман 1972-чу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шарахь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арайаьлла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оьрсийн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матте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1996-чу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шарахь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бен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гоч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йина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ткъа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1998-чу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шарахь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Ӏаьрбийн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маттахь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арайаьлла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Айдамиров Абузар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нохчийн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литературин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уггаре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гӀарабевллачу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лерамечу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нахах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цхьаъ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тӀаьхьарчу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тӀаьхьенашкахь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цуьнан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исторехь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Ӏаламат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доккха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дакъа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диллина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волу.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тайпа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иэсехь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виссина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волчу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къоман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турпалхочух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лаьцна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проект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кечйар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1аламат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мехала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хийтира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тхуна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Ткъа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тхан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берийн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бешара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кхиорхошна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цуьнах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лаьцна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дийца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церан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кхетамехь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виссийта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тхан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барт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хилира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технологех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пайда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оьцуш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кечйан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Ткъа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хӀун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Lapbook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lapbook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–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ма-дарра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ингалсан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маттера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гочдича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«книга на коленях»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бохург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ду (колени –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голаш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книга – книга).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Иштта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цунах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ала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тарло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тематически папка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дӀакъовлу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книга. Иза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цӀахь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тобанца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йина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интерактивни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папка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кисанаш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неӀарш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кораш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вкладкаш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хьийзаш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долу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дакъош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долуш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цхьана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темина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муьлххачу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кепехь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суьртийн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кегийчу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текстийн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схеманийн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графикийн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кепехь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хаамаш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чулоцуш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И папка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йузархьама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дешархоша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тайп-тайпана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тӀедахкарш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кхочушдан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тергамаш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бан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карийна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коьчал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Ӏамо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анализ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къепе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йерзо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оьшучу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кепара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гӀуллакхаш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вовшахтаса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деза. </a:t>
            </a:r>
          </a:p>
          <a:p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Айдамиров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Абузаран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башха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кхолларалла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нохчийн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исбаьхьаллин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литературин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хазна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хилла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Iаш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адаман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кхетам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кхиорехь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мехала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Берашна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тайпа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йаздархо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вовзийтар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Iаламат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мехала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гIуллакх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лору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Нохчийн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поэташа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йаздархоша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доккха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дакъа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лаьцна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къоман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литература а, культура 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кхиорехь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Таханлерчу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дийнахь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нахана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йицлуш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лаьтта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церан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цIераш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истори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Тхан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«Барт»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берийн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бешан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проекто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шуна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карладоккхур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ду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церан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дахар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цара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литературехь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йитин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лар а. Тахана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шуна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дуьйцур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ду Айдамиров Абузарах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лаьцна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Иштта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Айдамиров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Абузаран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кхолларалла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йовзуьйтуш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тхан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берийн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бешан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кхиорхоша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кечйина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Лэпбук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шун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тидаме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йуьллу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оха</a:t>
            </a:r>
            <a:r>
              <a:rPr lang="ru-RU" sz="2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7D1F4D3-E6AF-4319-A1DE-6AE3A773E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38527"/>
            <a:ext cx="83356" cy="477054"/>
          </a:xfrm>
          <a:prstGeom prst="rect">
            <a:avLst/>
          </a:prstGeom>
          <a:solidFill>
            <a:srgbClr val="DF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br>
              <a:rPr kumimoji="0" lang="ru-RU" altLang="ru-RU" sz="13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herit"/>
              </a:rPr>
            </a:b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290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CA9E7-E39A-4FD2-A427-980FE9F15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9" y="624110"/>
            <a:ext cx="10817224" cy="128089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ПРОЕКТАН ПЛАН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B73A0C-1E68-4A97-A554-B5F8BD592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5582" y="1209822"/>
            <a:ext cx="9929029" cy="564817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</a:pP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1.«Барт»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берийн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бешара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кхиорхошца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Айдамировх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лаьцна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къамел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а,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йар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60000"/>
              </a:lnSpc>
            </a:pP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2.Дайш-наношца бен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болх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буклеташ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екъар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60000"/>
              </a:lnSpc>
            </a:pP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3.Берашка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байташ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йешийтар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60000"/>
              </a:lnSpc>
            </a:pP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4.Айдамиров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Абузаран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</a:t>
            </a:r>
            <a:r>
              <a:rPr lang="en-US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арах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йолчу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нохчийн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къоман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библиотеке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дахар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60000"/>
              </a:lnSpc>
            </a:pP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5.Ножай-юртовский к1оштан Мескита ц1е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йолчу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йуьртара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Айдамиров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Абузаран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ц1арах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йолчу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ишколаца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цхьана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вовшах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тоьхна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д1аяхьар.</a:t>
            </a:r>
          </a:p>
          <a:p>
            <a:pPr>
              <a:lnSpc>
                <a:spcPct val="160000"/>
              </a:lnSpc>
            </a:pP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6.Кхиорхошца А.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Айдамировн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</a:t>
            </a:r>
            <a:r>
              <a:rPr lang="en-US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арах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йолчу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музей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йан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дахар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60000"/>
              </a:lnSpc>
            </a:pP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7.Айдамирова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Машарца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интервью. (А.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Айдамировн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</a:t>
            </a:r>
            <a:r>
              <a:rPr lang="en-US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>
              <a:lnSpc>
                <a:spcPct val="160000"/>
              </a:lnSpc>
            </a:pP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8.Уголок «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Йовр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йоцу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ц1е» кеч яр.</a:t>
            </a:r>
          </a:p>
          <a:p>
            <a:pPr lvl="0">
              <a:lnSpc>
                <a:spcPct val="160000"/>
              </a:lnSpc>
            </a:pPr>
            <a:r>
              <a:rPr lang="ru-RU" sz="6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9.Берашца </a:t>
            </a:r>
            <a:r>
              <a:rPr lang="ru-RU" sz="6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яздархочух</a:t>
            </a:r>
            <a:r>
              <a:rPr lang="ru-RU" sz="6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лаьцна</a:t>
            </a:r>
            <a:r>
              <a:rPr lang="ru-RU" sz="6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къамелаш</a:t>
            </a:r>
            <a:r>
              <a:rPr lang="ru-RU" sz="6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дар.</a:t>
            </a:r>
            <a:endParaRPr lang="ru-RU" sz="6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60000"/>
              </a:lnSpc>
            </a:pP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10.«Лэпбук» а х</a:t>
            </a:r>
            <a:r>
              <a:rPr lang="en-US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оттош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йерзоран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йар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60000"/>
              </a:lnSpc>
            </a:pP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Кхетош-кхиорхошца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хаарийн</a:t>
            </a:r>
            <a:r>
              <a:rPr lang="ru-RU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б1ов яр.</a:t>
            </a:r>
          </a:p>
          <a:p>
            <a:pPr lvl="0">
              <a:lnSpc>
                <a:spcPct val="160000"/>
              </a:lnSpc>
            </a:pPr>
            <a:endParaRPr lang="ru-RU" sz="7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088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6F9A66-674B-4289-B7D0-45CC65077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665" y="604911"/>
            <a:ext cx="9703947" cy="13000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1.«Барт» </a:t>
            </a:r>
            <a:r>
              <a:rPr lang="ru-RU" sz="4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берийн</a:t>
            </a:r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бешара</a:t>
            </a:r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кхиорхошца</a:t>
            </a:r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А. </a:t>
            </a:r>
            <a:r>
              <a:rPr lang="ru-RU" sz="4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Айдамировх</a:t>
            </a:r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лаьцна</a:t>
            </a:r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къамел</a:t>
            </a:r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а, </a:t>
            </a:r>
            <a:r>
              <a:rPr lang="ru-RU" sz="4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заняти</a:t>
            </a:r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</a:t>
            </a:r>
            <a:br>
              <a:rPr lang="ru-RU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1"/>
              </a:solidFill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DE8FB16-D9A1-82D6-E385-D889260FFB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1657934"/>
              </p:ext>
            </p:extLst>
          </p:nvPr>
        </p:nvGraphicFramePr>
        <p:xfrm>
          <a:off x="779489" y="1905000"/>
          <a:ext cx="11107711" cy="4348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25990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15B6FC42-B16A-4E4C-A107-42DFF25233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759" y="897942"/>
            <a:ext cx="8432800" cy="506211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30327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C9482F8-2CA4-BDBD-4070-161CB5CB05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520" y="938741"/>
            <a:ext cx="8394959" cy="498051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65865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BDF48DC-C66B-F988-D16C-F5CA27ADE3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133" y="880533"/>
            <a:ext cx="8652934" cy="503131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20114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6AD00AA-FA1E-5C72-E58A-03E68C3C3D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406" y="889000"/>
            <a:ext cx="8890000" cy="5080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075701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E7049A-D90A-51FB-4B6B-78E9EA48B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2065" y="624110"/>
            <a:ext cx="9442548" cy="1280890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2.Дайш-наношца </a:t>
            </a:r>
            <a:r>
              <a:rPr lang="ru-RU" sz="4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бина</a:t>
            </a:r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болх</a:t>
            </a:r>
            <a:r>
              <a:rPr lang="ru-RU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34B0B09E-0B08-55AF-FF38-C2C06F9BCB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792" y="2175933"/>
            <a:ext cx="4603741" cy="37782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AEBF5D-6FB4-3B54-CCD2-573756F9F2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468" y="2175934"/>
            <a:ext cx="4910665" cy="37782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947189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DBD54771-5D90-F0FE-5492-B42C3AF759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266" y="846932"/>
            <a:ext cx="8940800" cy="550306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32458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E9D4604-8823-4A09-4F71-34BA79C25F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532" y="1032933"/>
            <a:ext cx="8873068" cy="545253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611089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DBC8E156-BC53-61C6-2757-06BFE4DA3C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667" y="1117600"/>
            <a:ext cx="8263466" cy="55731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573701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5542E6-925A-4500-93B5-86F96D1AA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535" y="576775"/>
            <a:ext cx="10376071" cy="1257886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3.Тхан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кхиорхоша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Айдамировн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байташ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йоьшу</a:t>
            </a:r>
            <a:endParaRPr lang="ru-RU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opy_AE4F25F7-A4FC-4ACB-8ABF-9EE4F8364D3D">
            <a:hlinkClick r:id="" action="ppaction://media"/>
            <a:extLst>
              <a:ext uri="{FF2B5EF4-FFF2-40B4-BE49-F238E27FC236}">
                <a16:creationId xmlns:a16="http://schemas.microsoft.com/office/drawing/2014/main" id="{8B689842-42C5-366B-CC85-CDE9E9FCD18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70180" y="1362269"/>
            <a:ext cx="9797142" cy="456374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04675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0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3C6FD9-AD7B-4D3D-BFD0-231054E0B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393" y="478302"/>
            <a:ext cx="9760219" cy="142669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4.Айдамиров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Абузаран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</a:t>
            </a:r>
            <a:r>
              <a:rPr lang="en-US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арах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йолчу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нохчийн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къоман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библиотеке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дахар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нисделира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тхан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3C3CC048-F2CF-35AB-42B3-9AB89E2CC5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212" y="1905000"/>
            <a:ext cx="9078686" cy="461709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629778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E25C245E-579B-99D4-3F65-9424EA79B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9429" y="942392"/>
            <a:ext cx="8938726" cy="5234473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9758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002EA07-1113-F525-D6EB-6160781B81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220" y="1042917"/>
            <a:ext cx="8318025" cy="529824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29104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8B446A7-32A9-BCA2-FFEB-A5D4A1AC17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652" y="1272209"/>
            <a:ext cx="9144000" cy="516834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764534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DA8AD977-8195-57D0-5BD8-3AAFE1A21E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3364" y="624109"/>
            <a:ext cx="9032032" cy="5580747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" b="-4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8673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804F7BD-8DBB-D1CD-589D-208C7C68FE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513" y="1398104"/>
            <a:ext cx="8122574" cy="468464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23534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A8727BE-B51B-49DB-7D24-640D8AFCFD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338" y="1113183"/>
            <a:ext cx="8905461" cy="516834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228352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9ED112-57FD-F234-C7F8-D574D7D1F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3" y="624109"/>
            <a:ext cx="9479869" cy="2091099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5.Ножай-юртовский к1оштан Мескита ц1е </a:t>
            </a:r>
            <a:r>
              <a:rPr lang="ru-RU" sz="3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йолчу</a:t>
            </a:r>
            <a:r>
              <a:rPr lang="ru-RU" sz="3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йуьртара</a:t>
            </a:r>
            <a:r>
              <a:rPr lang="ru-RU" sz="3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Айдамиров </a:t>
            </a:r>
            <a:r>
              <a:rPr lang="ru-RU" sz="3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Абузаран</a:t>
            </a:r>
            <a:r>
              <a:rPr lang="ru-RU" sz="3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ц1арах </a:t>
            </a:r>
            <a:r>
              <a:rPr lang="ru-RU" sz="3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йолчу</a:t>
            </a:r>
            <a:r>
              <a:rPr lang="ru-RU" sz="3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ишколаца</a:t>
            </a:r>
            <a:r>
              <a:rPr lang="ru-RU" sz="3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цхьана</a:t>
            </a:r>
            <a:r>
              <a:rPr lang="ru-RU" sz="3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вовшах</a:t>
            </a:r>
            <a:r>
              <a:rPr lang="ru-RU" sz="3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тоьхна</a:t>
            </a:r>
            <a:r>
              <a:rPr lang="ru-RU" sz="3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</a:t>
            </a:r>
            <a:r>
              <a:rPr lang="ru-RU" sz="3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д1а </a:t>
            </a:r>
            <a:r>
              <a:rPr lang="ru-RU" sz="36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яхьар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5495D63-108A-3701-3093-437D9F5A5F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110" y="2715208"/>
            <a:ext cx="7613779" cy="370425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68139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4ED5B-0A9E-1907-474A-23C643820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4866F-D239-C092-9892-705108409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3029" y="624109"/>
            <a:ext cx="9951583" cy="6037948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Оха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цхьаьна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вовшах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тоьхна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цхьанакхетар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д1адаьхьира,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оцу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цхьанакхетарехь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дакъа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лоцуш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бара:</a:t>
            </a:r>
            <a:b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Саиев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1умар-яздархо,поэт</a:t>
            </a:r>
            <a:b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Джебиев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Хьусейн-яздархо,поэт</a:t>
            </a:r>
            <a:b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Абузаран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йо1 Айдамирова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Машар-яздархо</a:t>
            </a:r>
            <a:b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Висуров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Сайд-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Мохьмад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Абузараца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25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шарахь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болх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бина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цуьнан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г1онча а </a:t>
            </a:r>
            <a:r>
              <a:rPr lang="ru-RU" sz="2000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волуш</a:t>
            </a:r>
            <a: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i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B0A2B2-5015-3290-EC20-05AE0F84CF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55" t="20424" r="-1" b="9776"/>
          <a:stretch/>
        </p:blipFill>
        <p:spPr>
          <a:xfrm>
            <a:off x="1751194" y="2709334"/>
            <a:ext cx="9040177" cy="414866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302551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16F2D7E7-0E47-F0AF-1A42-51A7CEAC9C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867" y="694266"/>
            <a:ext cx="9330267" cy="582506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080509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16F9FF-AFF0-0937-CA5C-7F76A0145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0057" y="624110"/>
            <a:ext cx="8868229" cy="1280890"/>
          </a:xfrm>
        </p:spPr>
        <p:txBody>
          <a:bodyPr/>
          <a:lstStyle/>
          <a:p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Айдамиров Абузара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дешна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а,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болх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бина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йолу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ишкола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4308A718-8845-0F8D-0F6A-95613279A3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57" y="2213112"/>
            <a:ext cx="8425543" cy="434671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863070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D327E6-8516-458C-8FCE-8B842CC84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0" y="562708"/>
            <a:ext cx="10673471" cy="1342292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6.Кхиорхошца А.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Айдамировн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</a:t>
            </a:r>
            <a:r>
              <a:rPr lang="en-US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арах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йолчу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музейхь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1FB555D-D4C5-B511-C05C-D1E801A0AE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896" y="1905000"/>
            <a:ext cx="8325678" cy="4724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847363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BBF96D2-78A1-B390-EC79-54118934D1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856" y="970384"/>
            <a:ext cx="8901493" cy="544532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901231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1FF5363-B454-4187-17A8-4A6DDDA756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854" y="1035699"/>
            <a:ext cx="8618721" cy="52397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3015163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01F264-4D88-4C3F-8A3D-146946F8A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649" y="604911"/>
            <a:ext cx="10300963" cy="1328225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7.Айдамирова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Машарца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интервью.    </a:t>
            </a:r>
            <a:b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(А.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Айдамировн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</a:t>
            </a:r>
            <a:r>
              <a:rPr lang="en-US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A98A94-4137-84C1-A0C6-89BC791EB4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066" y="1866122"/>
            <a:ext cx="6827867" cy="469758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5861242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A7AE836-D9E9-508A-5043-510A56892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9" y="931333"/>
            <a:ext cx="10329333" cy="5080000"/>
          </a:xfrm>
        </p:spPr>
        <p:txBody>
          <a:bodyPr>
            <a:normAutofit/>
          </a:bodyPr>
          <a:lstStyle/>
          <a:p>
            <a:r>
              <a:rPr lang="ru-RU" sz="4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Кхи</a:t>
            </a:r>
            <a:r>
              <a:rPr lang="ru-RU" sz="4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д1а бен </a:t>
            </a:r>
            <a:r>
              <a:rPr lang="ru-RU" sz="4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болх</a:t>
            </a:r>
            <a:endParaRPr lang="ru-RU" sz="4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3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епбук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папка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хоттош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занятиш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яр.                      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Йолина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йолу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уголок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чекх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якхар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Барашца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яздархочух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лаьцна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къамелаш</a:t>
            </a:r>
            <a:r>
              <a:rPr lang="ru-RU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дар.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Кхетош-кхиорхошца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хаарийн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б1ов яр.</a:t>
            </a:r>
            <a:endParaRPr lang="ru-RU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926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18C4E2-5418-4872-B1F0-062C1EA21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.Бераша </a:t>
            </a:r>
            <a:r>
              <a:rPr lang="ru-RU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Лэпбук</a:t>
            </a:r>
            <a:r>
              <a:rPr lang="ru-RU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вовшахтохарца</a:t>
            </a:r>
            <a:r>
              <a:rPr lang="ru-RU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болина</a:t>
            </a:r>
            <a:r>
              <a:rPr lang="ru-RU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болх</a:t>
            </a:r>
            <a:r>
              <a:rPr lang="ru-RU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20DF610-4C7F-2890-FA50-D35B5DD353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934" y="2336800"/>
            <a:ext cx="4487333" cy="377825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7F32FD9-9917-464D-ACFB-86E2960F9B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678" y="2336801"/>
            <a:ext cx="4588934" cy="38970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4098297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B26FAD8-BD5B-6780-2896-AD4E39B55C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535" y="1473199"/>
            <a:ext cx="3666331" cy="435821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F7CCAB-98D1-3C26-960A-9F755FA4A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435724" y="633941"/>
            <a:ext cx="4358217" cy="603673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7485075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BE7585CB-7093-801A-5662-4584B2AEE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4229" y="1340499"/>
            <a:ext cx="8283542" cy="519819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205526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DEBE93-7CBF-E649-B20F-F13EDB070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3" y="624110"/>
            <a:ext cx="9479869" cy="1280890"/>
          </a:xfrm>
        </p:spPr>
        <p:txBody>
          <a:bodyPr/>
          <a:lstStyle/>
          <a:p>
            <a:r>
              <a:rPr lang="ru-RU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2.Кеч </a:t>
            </a:r>
            <a:r>
              <a:rPr lang="ru-RU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</a:t>
            </a:r>
            <a:r>
              <a:rPr lang="ru-RU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йолина</a:t>
            </a:r>
            <a:r>
              <a:rPr lang="ru-RU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уголок.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7598972-7ECF-AAA5-B565-4C6EBC6C5C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98"/>
          <a:stretch/>
        </p:blipFill>
        <p:spPr>
          <a:xfrm>
            <a:off x="1987826" y="1517372"/>
            <a:ext cx="8172805" cy="5102087"/>
          </a:xfrm>
        </p:spPr>
      </p:pic>
    </p:spTree>
    <p:extLst>
      <p:ext uri="{BB962C8B-B14F-4D97-AF65-F5344CB8AC3E}">
        <p14:creationId xmlns:p14="http://schemas.microsoft.com/office/powerpoint/2010/main" val="21490716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4CAB9CF-E14C-C194-2A7F-8DF131699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4866" y="1540189"/>
            <a:ext cx="9769118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7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 реза </a:t>
            </a:r>
            <a:r>
              <a:rPr lang="ru-RU" sz="7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хуьлда</a:t>
            </a:r>
            <a:r>
              <a:rPr lang="ru-RU" sz="7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7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тхуна</a:t>
            </a:r>
            <a:r>
              <a:rPr lang="ru-RU" sz="7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тидам</a:t>
            </a:r>
            <a:r>
              <a:rPr lang="ru-RU" sz="7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барна!</a:t>
            </a:r>
          </a:p>
        </p:txBody>
      </p:sp>
    </p:spTree>
    <p:extLst>
      <p:ext uri="{BB962C8B-B14F-4D97-AF65-F5344CB8AC3E}">
        <p14:creationId xmlns:p14="http://schemas.microsoft.com/office/powerpoint/2010/main" val="365521387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4035</TotalTime>
  <Words>893</Words>
  <Application>Microsoft Office PowerPoint</Application>
  <PresentationFormat>Широкоэкранный</PresentationFormat>
  <Paragraphs>86</Paragraphs>
  <Slides>34</Slides>
  <Notes>34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Calibri</vt:lpstr>
      <vt:lpstr>Century Gothic</vt:lpstr>
      <vt:lpstr>inherit</vt:lpstr>
      <vt:lpstr>Times New Roman</vt:lpstr>
      <vt:lpstr>Wingdings 3</vt:lpstr>
      <vt:lpstr>Легкий дым</vt:lpstr>
      <vt:lpstr>  НОХЧИЙН КЪОМАН А,   ЛИТЕРАТУРИН А ДОЗАЛЛА АЙДАМИРОВ IАБДУЛ-ХЬАЬКАМАН КIАНТ АБУЗАР</vt:lpstr>
      <vt:lpstr>Презентация PowerPoint</vt:lpstr>
      <vt:lpstr>ПРОЕКТАН ПЛАН</vt:lpstr>
      <vt:lpstr>1.«Барт» берийн бешара кхиорхошца                                А. Айдамировх лаьцна къамел а, заняти а </vt:lpstr>
      <vt:lpstr>Презентация PowerPoint</vt:lpstr>
      <vt:lpstr>Презентация PowerPoint</vt:lpstr>
      <vt:lpstr>Презентация PowerPoint</vt:lpstr>
      <vt:lpstr>Презентация PowerPoint</vt:lpstr>
      <vt:lpstr>2.Дайш-наношца бина болх.</vt:lpstr>
      <vt:lpstr>Презентация PowerPoint</vt:lpstr>
      <vt:lpstr>Презентация PowerPoint</vt:lpstr>
      <vt:lpstr>Презентация PowerPoint</vt:lpstr>
      <vt:lpstr>3.Тхан кхиорхоша А. Айдамировн байташ йоьшу</vt:lpstr>
      <vt:lpstr>  4.Айдамиров Абузаран цIарах йолчу нохчийн къоман библиотеке дахар нисделира тхан.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5.Ножай-юртовский к1оштан Мескита ц1е йолчу йуьртара Айдамиров Абузаран ц1арах йолчу ишколаца цхьана вовшах тоьхна мероприяти д1а яхьар</vt:lpstr>
      <vt:lpstr>Оха цхьаьна вовшах тоьхна  цхьанакхетар д1адаьхьира, оцу цхьанакхетарехь дакъа лоцуш бара: -Саиев 1умар-яздархо,поэт - Джебиев Хьусейн-яздархо,поэт -Абузаран йо1 Айдамирова Машар-яздархо -Висуров Сайд-Мохьмад- Абузараца 25 шарахь болх бина цуьнан г1онча а волуш. </vt:lpstr>
      <vt:lpstr>Презентация PowerPoint</vt:lpstr>
      <vt:lpstr>Айдамиров Абузара дешна а, болх бина а йолу ишкола.</vt:lpstr>
      <vt:lpstr>6.Кхиорхошца А. Айдамировн цIарах йолчу музейхь экскурси. </vt:lpstr>
      <vt:lpstr>Презентация PowerPoint</vt:lpstr>
      <vt:lpstr>Презентация PowerPoint</vt:lpstr>
      <vt:lpstr>7.Айдамирова Машарца интервью.     (А. Айдамировн йоI). </vt:lpstr>
      <vt:lpstr>Презентация PowerPoint</vt:lpstr>
      <vt:lpstr>1.Бераша Лэпбук вовшахтохарца болина болх.</vt:lpstr>
      <vt:lpstr>Презентация PowerPoint</vt:lpstr>
      <vt:lpstr>Презентация PowerPoint</vt:lpstr>
      <vt:lpstr>2.Кеч ян йолина уголок.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НОХЧИЙН КЪОМАН А, ЛИТЕРАТУРИН А ДОЗАЛЛА АЙДАМИРОВ Iабдул-Хьаькаман КIАНТ АБУЗАР</dc:title>
  <dc:creator>Пользователь</dc:creator>
  <cp:lastModifiedBy>Мадина Евдогаева</cp:lastModifiedBy>
  <cp:revision>29</cp:revision>
  <cp:lastPrinted>2025-02-10T12:02:19Z</cp:lastPrinted>
  <dcterms:created xsi:type="dcterms:W3CDTF">2025-01-16T09:57:40Z</dcterms:created>
  <dcterms:modified xsi:type="dcterms:W3CDTF">2025-02-10T12:03:52Z</dcterms:modified>
</cp:coreProperties>
</file>